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5" r:id="rId9"/>
    <p:sldId id="270" r:id="rId10"/>
    <p:sldId id="271" r:id="rId11"/>
    <p:sldId id="272" r:id="rId12"/>
    <p:sldId id="273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8738C5-F7E8-42B6-9C05-62F94BB8957E}" v="394" dt="2025-03-16T12:05:17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Gledhill" userId="f2252bc604c670f1" providerId="LiveId" clId="{E772F5F1-6EF8-4491-BE29-4331F4C8C6E3}"/>
    <pc:docChg chg="undo custSel addSld delSld modSld">
      <pc:chgData name="Carol Gledhill" userId="f2252bc604c670f1" providerId="LiveId" clId="{E772F5F1-6EF8-4491-BE29-4331F4C8C6E3}" dt="2024-06-24T19:18:49.114" v="11507" actId="20577"/>
      <pc:docMkLst>
        <pc:docMk/>
      </pc:docMkLst>
      <pc:sldChg chg="addSp delSp modSp mod">
        <pc:chgData name="Carol Gledhill" userId="f2252bc604c670f1" providerId="LiveId" clId="{E772F5F1-6EF8-4491-BE29-4331F4C8C6E3}" dt="2024-06-22T14:28:46.624" v="10948" actId="26606"/>
        <pc:sldMkLst>
          <pc:docMk/>
          <pc:sldMk cId="2461883467" sldId="256"/>
        </pc:sldMkLst>
      </pc:sldChg>
      <pc:sldChg chg="addSp delSp modSp mod setBg">
        <pc:chgData name="Carol Gledhill" userId="f2252bc604c670f1" providerId="LiveId" clId="{E772F5F1-6EF8-4491-BE29-4331F4C8C6E3}" dt="2024-06-22T14:29:42.326" v="10951" actId="26606"/>
        <pc:sldMkLst>
          <pc:docMk/>
          <pc:sldMk cId="3354403014" sldId="257"/>
        </pc:sldMkLst>
      </pc:sldChg>
      <pc:sldChg chg="addSp modSp mod setBg">
        <pc:chgData name="Carol Gledhill" userId="f2252bc604c670f1" providerId="LiveId" clId="{E772F5F1-6EF8-4491-BE29-4331F4C8C6E3}" dt="2024-06-22T14:30:17.212" v="10952" actId="26606"/>
        <pc:sldMkLst>
          <pc:docMk/>
          <pc:sldMk cId="2436117223" sldId="258"/>
        </pc:sldMkLst>
      </pc:sldChg>
      <pc:sldChg chg="addSp delSp modSp mod setBg">
        <pc:chgData name="Carol Gledhill" userId="f2252bc604c670f1" providerId="LiveId" clId="{E772F5F1-6EF8-4491-BE29-4331F4C8C6E3}" dt="2024-06-22T14:30:32.780" v="10953" actId="26606"/>
        <pc:sldMkLst>
          <pc:docMk/>
          <pc:sldMk cId="1780749955" sldId="259"/>
        </pc:sldMkLst>
      </pc:sldChg>
      <pc:sldChg chg="modSp new del mod">
        <pc:chgData name="Carol Gledhill" userId="f2252bc604c670f1" providerId="LiveId" clId="{E772F5F1-6EF8-4491-BE29-4331F4C8C6E3}" dt="2024-06-22T14:32:01.805" v="10954" actId="2696"/>
        <pc:sldMkLst>
          <pc:docMk/>
          <pc:sldMk cId="3603833816" sldId="260"/>
        </pc:sldMkLst>
      </pc:sldChg>
      <pc:sldChg chg="modSp new del mod">
        <pc:chgData name="Carol Gledhill" userId="f2252bc604c670f1" providerId="LiveId" clId="{E772F5F1-6EF8-4491-BE29-4331F4C8C6E3}" dt="2024-06-22T14:32:06.442" v="10955" actId="2696"/>
        <pc:sldMkLst>
          <pc:docMk/>
          <pc:sldMk cId="2016378034" sldId="261"/>
        </pc:sldMkLst>
      </pc:sldChg>
      <pc:sldChg chg="modSp new del mod">
        <pc:chgData name="Carol Gledhill" userId="f2252bc604c670f1" providerId="LiveId" clId="{E772F5F1-6EF8-4491-BE29-4331F4C8C6E3}" dt="2024-06-22T14:32:11.720" v="10956" actId="2696"/>
        <pc:sldMkLst>
          <pc:docMk/>
          <pc:sldMk cId="2887313701" sldId="262"/>
        </pc:sldMkLst>
      </pc:sldChg>
      <pc:sldChg chg="modSp new del mod">
        <pc:chgData name="Carol Gledhill" userId="f2252bc604c670f1" providerId="LiveId" clId="{E772F5F1-6EF8-4491-BE29-4331F4C8C6E3}" dt="2024-06-22T14:32:18.525" v="10957" actId="2696"/>
        <pc:sldMkLst>
          <pc:docMk/>
          <pc:sldMk cId="3159201049" sldId="263"/>
        </pc:sldMkLst>
      </pc:sldChg>
      <pc:sldChg chg="modSp new del mod">
        <pc:chgData name="Carol Gledhill" userId="f2252bc604c670f1" providerId="LiveId" clId="{E772F5F1-6EF8-4491-BE29-4331F4C8C6E3}" dt="2024-06-22T14:32:24.434" v="10958" actId="2696"/>
        <pc:sldMkLst>
          <pc:docMk/>
          <pc:sldMk cId="2119513605" sldId="264"/>
        </pc:sldMkLst>
      </pc:sldChg>
      <pc:sldChg chg="addSp delSp modSp new del mod">
        <pc:chgData name="Carol Gledhill" userId="f2252bc604c670f1" providerId="LiveId" clId="{E772F5F1-6EF8-4491-BE29-4331F4C8C6E3}" dt="2024-06-22T11:07:30.019" v="4146" actId="2696"/>
        <pc:sldMkLst>
          <pc:docMk/>
          <pc:sldMk cId="3408796936" sldId="265"/>
        </pc:sldMkLst>
      </pc:sldChg>
      <pc:sldChg chg="new del">
        <pc:chgData name="Carol Gledhill" userId="f2252bc604c670f1" providerId="LiveId" clId="{E772F5F1-6EF8-4491-BE29-4331F4C8C6E3}" dt="2024-06-22T11:07:16.266" v="4145" actId="2696"/>
        <pc:sldMkLst>
          <pc:docMk/>
          <pc:sldMk cId="3215886882" sldId="266"/>
        </pc:sldMkLst>
      </pc:sldChg>
      <pc:sldChg chg="addSp modSp add mod setBg">
        <pc:chgData name="Carol Gledhill" userId="f2252bc604c670f1" providerId="LiveId" clId="{E772F5F1-6EF8-4491-BE29-4331F4C8C6E3}" dt="2024-06-23T15:21:17.677" v="11363" actId="20577"/>
        <pc:sldMkLst>
          <pc:docMk/>
          <pc:sldMk cId="1035546840" sldId="267"/>
        </pc:sldMkLst>
      </pc:sldChg>
      <pc:sldChg chg="addSp delSp modSp new mod setBg">
        <pc:chgData name="Carol Gledhill" userId="f2252bc604c670f1" providerId="LiveId" clId="{E772F5F1-6EF8-4491-BE29-4331F4C8C6E3}" dt="2024-06-24T19:18:49.114" v="11507" actId="20577"/>
        <pc:sldMkLst>
          <pc:docMk/>
          <pc:sldMk cId="2584701013" sldId="268"/>
        </pc:sldMkLst>
      </pc:sldChg>
      <pc:sldChg chg="addSp modSp new mod modClrScheme chgLayout">
        <pc:chgData name="Carol Gledhill" userId="f2252bc604c670f1" providerId="LiveId" clId="{E772F5F1-6EF8-4491-BE29-4331F4C8C6E3}" dt="2024-06-22T11:16:32.314" v="4952" actId="20577"/>
        <pc:sldMkLst>
          <pc:docMk/>
          <pc:sldMk cId="4280486071" sldId="269"/>
        </pc:sldMkLst>
      </pc:sldChg>
      <pc:sldChg chg="new del">
        <pc:chgData name="Carol Gledhill" userId="f2252bc604c670f1" providerId="LiveId" clId="{E772F5F1-6EF8-4491-BE29-4331F4C8C6E3}" dt="2024-06-22T11:18:43.271" v="4954" actId="680"/>
        <pc:sldMkLst>
          <pc:docMk/>
          <pc:sldMk cId="9644241" sldId="270"/>
        </pc:sldMkLst>
      </pc:sldChg>
      <pc:sldChg chg="addSp delSp modSp new mod setBg">
        <pc:chgData name="Carol Gledhill" userId="f2252bc604c670f1" providerId="LiveId" clId="{E772F5F1-6EF8-4491-BE29-4331F4C8C6E3}" dt="2024-06-22T14:35:47.416" v="10965" actId="26606"/>
        <pc:sldMkLst>
          <pc:docMk/>
          <pc:sldMk cId="2914727873" sldId="270"/>
        </pc:sldMkLst>
      </pc:sldChg>
      <pc:sldChg chg="new del">
        <pc:chgData name="Carol Gledhill" userId="f2252bc604c670f1" providerId="LiveId" clId="{E772F5F1-6EF8-4491-BE29-4331F4C8C6E3}" dt="2024-06-22T11:27:17.183" v="5294" actId="680"/>
        <pc:sldMkLst>
          <pc:docMk/>
          <pc:sldMk cId="3027253367" sldId="271"/>
        </pc:sldMkLst>
      </pc:sldChg>
      <pc:sldChg chg="addSp delSp modSp new mod setBg modClrScheme chgLayout">
        <pc:chgData name="Carol Gledhill" userId="f2252bc604c670f1" providerId="LiveId" clId="{E772F5F1-6EF8-4491-BE29-4331F4C8C6E3}" dt="2024-06-22T14:35:59.585" v="10966" actId="26606"/>
        <pc:sldMkLst>
          <pc:docMk/>
          <pc:sldMk cId="3066452923" sldId="271"/>
        </pc:sldMkLst>
      </pc:sldChg>
      <pc:sldChg chg="addSp delSp modSp new mod setBg">
        <pc:chgData name="Carol Gledhill" userId="f2252bc604c670f1" providerId="LiveId" clId="{E772F5F1-6EF8-4491-BE29-4331F4C8C6E3}" dt="2024-06-22T14:36:17.536" v="10967" actId="26606"/>
        <pc:sldMkLst>
          <pc:docMk/>
          <pc:sldMk cId="1684318964" sldId="272"/>
        </pc:sldMkLst>
      </pc:sldChg>
      <pc:sldChg chg="addSp delSp modSp new mod setBg">
        <pc:chgData name="Carol Gledhill" userId="f2252bc604c670f1" providerId="LiveId" clId="{E772F5F1-6EF8-4491-BE29-4331F4C8C6E3}" dt="2024-06-22T14:37:27.665" v="10968" actId="26606"/>
        <pc:sldMkLst>
          <pc:docMk/>
          <pc:sldMk cId="3113558763" sldId="273"/>
        </pc:sldMkLst>
      </pc:sldChg>
      <pc:sldChg chg="new del">
        <pc:chgData name="Carol Gledhill" userId="f2252bc604c670f1" providerId="LiveId" clId="{E772F5F1-6EF8-4491-BE29-4331F4C8C6E3}" dt="2024-06-22T11:40:20.890" v="6720" actId="2696"/>
        <pc:sldMkLst>
          <pc:docMk/>
          <pc:sldMk cId="2196803666" sldId="274"/>
        </pc:sldMkLst>
      </pc:sldChg>
      <pc:sldChg chg="addSp modSp new mod setBg">
        <pc:chgData name="Carol Gledhill" userId="f2252bc604c670f1" providerId="LiveId" clId="{E772F5F1-6EF8-4491-BE29-4331F4C8C6E3}" dt="2024-06-22T14:35:04.738" v="10964" actId="26606"/>
        <pc:sldMkLst>
          <pc:docMk/>
          <pc:sldMk cId="125553354" sldId="275"/>
        </pc:sldMkLst>
      </pc:sldChg>
      <pc:sldChg chg="addSp delSp modSp new mod setBg modClrScheme chgLayout">
        <pc:chgData name="Carol Gledhill" userId="f2252bc604c670f1" providerId="LiveId" clId="{E772F5F1-6EF8-4491-BE29-4331F4C8C6E3}" dt="2024-06-22T14:38:23.636" v="10969" actId="26606"/>
        <pc:sldMkLst>
          <pc:docMk/>
          <pc:sldMk cId="450808166" sldId="276"/>
        </pc:sldMkLst>
      </pc:sldChg>
      <pc:sldChg chg="addSp modSp new del">
        <pc:chgData name="Carol Gledhill" userId="f2252bc604c670f1" providerId="LiveId" clId="{E772F5F1-6EF8-4491-BE29-4331F4C8C6E3}" dt="2024-06-22T12:00:25.570" v="6943" actId="680"/>
        <pc:sldMkLst>
          <pc:docMk/>
          <pc:sldMk cId="3162293170" sldId="277"/>
        </pc:sldMkLst>
      </pc:sldChg>
      <pc:sldChg chg="addSp delSp modSp new mod modClrScheme chgLayout">
        <pc:chgData name="Carol Gledhill" userId="f2252bc604c670f1" providerId="LiveId" clId="{E772F5F1-6EF8-4491-BE29-4331F4C8C6E3}" dt="2024-06-22T12:53:55.815" v="6954" actId="700"/>
        <pc:sldMkLst>
          <pc:docMk/>
          <pc:sldMk cId="3879809597" sldId="277"/>
        </pc:sldMkLst>
      </pc:sldChg>
      <pc:sldChg chg="addSp delSp modSp new mod setBg">
        <pc:chgData name="Carol Gledhill" userId="f2252bc604c670f1" providerId="LiveId" clId="{E772F5F1-6EF8-4491-BE29-4331F4C8C6E3}" dt="2024-06-22T14:38:34.824" v="10970" actId="26606"/>
        <pc:sldMkLst>
          <pc:docMk/>
          <pc:sldMk cId="3947999347" sldId="278"/>
        </pc:sldMkLst>
      </pc:sldChg>
      <pc:sldChg chg="addSp modSp new mod setBg setClrOvrMap">
        <pc:chgData name="Carol Gledhill" userId="f2252bc604c670f1" providerId="LiveId" clId="{E772F5F1-6EF8-4491-BE29-4331F4C8C6E3}" dt="2024-06-23T15:10:33.737" v="11224" actId="20577"/>
        <pc:sldMkLst>
          <pc:docMk/>
          <pc:sldMk cId="2310823584" sldId="279"/>
        </pc:sldMkLst>
      </pc:sldChg>
      <pc:sldChg chg="addSp delSp modSp new mod setBg">
        <pc:chgData name="Carol Gledhill" userId="f2252bc604c670f1" providerId="LiveId" clId="{E772F5F1-6EF8-4491-BE29-4331F4C8C6E3}" dt="2024-06-22T14:39:35.122" v="10990" actId="26606"/>
        <pc:sldMkLst>
          <pc:docMk/>
          <pc:sldMk cId="948136930" sldId="280"/>
        </pc:sldMkLst>
      </pc:sldChg>
      <pc:sldChg chg="addSp delSp modSp new mod setBg">
        <pc:chgData name="Carol Gledhill" userId="f2252bc604c670f1" providerId="LiveId" clId="{E772F5F1-6EF8-4491-BE29-4331F4C8C6E3}" dt="2024-06-22T14:39:48.168" v="10991" actId="26606"/>
        <pc:sldMkLst>
          <pc:docMk/>
          <pc:sldMk cId="3108625445" sldId="281"/>
        </pc:sldMkLst>
      </pc:sldChg>
      <pc:sldChg chg="addSp delSp modSp new mod setBg">
        <pc:chgData name="Carol Gledhill" userId="f2252bc604c670f1" providerId="LiveId" clId="{E772F5F1-6EF8-4491-BE29-4331F4C8C6E3}" dt="2024-06-23T15:12:00.816" v="11233" actId="20577"/>
        <pc:sldMkLst>
          <pc:docMk/>
          <pc:sldMk cId="1955445748" sldId="282"/>
        </pc:sldMkLst>
      </pc:sldChg>
      <pc:sldChg chg="addSp delSp modSp new mod setBg">
        <pc:chgData name="Carol Gledhill" userId="f2252bc604c670f1" providerId="LiveId" clId="{E772F5F1-6EF8-4491-BE29-4331F4C8C6E3}" dt="2024-06-23T15:28:12.427" v="11371" actId="20577"/>
        <pc:sldMkLst>
          <pc:docMk/>
          <pc:sldMk cId="3389954676" sldId="283"/>
        </pc:sldMkLst>
      </pc:sldChg>
      <pc:sldChg chg="addSp delSp modSp new mod setBg">
        <pc:chgData name="Carol Gledhill" userId="f2252bc604c670f1" providerId="LiveId" clId="{E772F5F1-6EF8-4491-BE29-4331F4C8C6E3}" dt="2024-06-23T15:28:26.205" v="11372" actId="20577"/>
        <pc:sldMkLst>
          <pc:docMk/>
          <pc:sldMk cId="2776777404" sldId="284"/>
        </pc:sldMkLst>
      </pc:sldChg>
      <pc:sldChg chg="addSp delSp modSp new mod setBg">
        <pc:chgData name="Carol Gledhill" userId="f2252bc604c670f1" providerId="LiveId" clId="{E772F5F1-6EF8-4491-BE29-4331F4C8C6E3}" dt="2024-06-23T15:14:06.386" v="11270" actId="20577"/>
        <pc:sldMkLst>
          <pc:docMk/>
          <pc:sldMk cId="4091067177" sldId="285"/>
        </pc:sldMkLst>
      </pc:sldChg>
      <pc:sldChg chg="addSp delSp modSp new mod setBg">
        <pc:chgData name="Carol Gledhill" userId="f2252bc604c670f1" providerId="LiveId" clId="{E772F5F1-6EF8-4491-BE29-4331F4C8C6E3}" dt="2024-06-23T15:30:16.065" v="11471" actId="20577"/>
        <pc:sldMkLst>
          <pc:docMk/>
          <pc:sldMk cId="613206642" sldId="286"/>
        </pc:sldMkLst>
      </pc:sldChg>
      <pc:sldChg chg="addSp delSp modSp new mod setBg">
        <pc:chgData name="Carol Gledhill" userId="f2252bc604c670f1" providerId="LiveId" clId="{E772F5F1-6EF8-4491-BE29-4331F4C8C6E3}" dt="2024-06-23T15:16:02.322" v="11362" actId="20577"/>
        <pc:sldMkLst>
          <pc:docMk/>
          <pc:sldMk cId="1665995588" sldId="287"/>
        </pc:sldMkLst>
      </pc:sldChg>
      <pc:sldChg chg="addSp delSp modSp new mod setBg">
        <pc:chgData name="Carol Gledhill" userId="f2252bc604c670f1" providerId="LiveId" clId="{E772F5F1-6EF8-4491-BE29-4331F4C8C6E3}" dt="2024-06-22T14:43:44.104" v="11132" actId="26606"/>
        <pc:sldMkLst>
          <pc:docMk/>
          <pc:sldMk cId="3173094716" sldId="288"/>
        </pc:sldMkLst>
      </pc:sldChg>
      <pc:sldChg chg="addSp delSp modSp new mod modMedia setBg addAnim delAnim">
        <pc:chgData name="Carol Gledhill" userId="f2252bc604c670f1" providerId="LiveId" clId="{E772F5F1-6EF8-4491-BE29-4331F4C8C6E3}" dt="2024-06-22T14:45:36.212" v="11195"/>
        <pc:sldMkLst>
          <pc:docMk/>
          <pc:sldMk cId="3887395030" sldId="289"/>
        </pc:sldMkLst>
      </pc:sldChg>
      <pc:sldChg chg="modSp new mod">
        <pc:chgData name="Carol Gledhill" userId="f2252bc604c670f1" providerId="LiveId" clId="{E772F5F1-6EF8-4491-BE29-4331F4C8C6E3}" dt="2024-06-23T15:43:16.607" v="11506" actId="20577"/>
        <pc:sldMkLst>
          <pc:docMk/>
          <pc:sldMk cId="1294978015" sldId="290"/>
        </pc:sldMkLst>
      </pc:sldChg>
    </pc:docChg>
  </pc:docChgLst>
  <pc:docChgLst>
    <pc:chgData name="Carol Gledhill" userId="f2252bc604c670f1" providerId="LiveId" clId="{2F995C05-1F9D-4057-B789-4AACB547CEE1}"/>
    <pc:docChg chg="modSld">
      <pc:chgData name="Carol Gledhill" userId="f2252bc604c670f1" providerId="LiveId" clId="{2F995C05-1F9D-4057-B789-4AACB547CEE1}" dt="2024-07-24T16:03:18.971" v="0" actId="1076"/>
      <pc:docMkLst>
        <pc:docMk/>
      </pc:docMkLst>
      <pc:sldChg chg="modSp mod">
        <pc:chgData name="Carol Gledhill" userId="f2252bc604c670f1" providerId="LiveId" clId="{2F995C05-1F9D-4057-B789-4AACB547CEE1}" dt="2024-07-24T16:03:18.971" v="0" actId="1076"/>
        <pc:sldMkLst>
          <pc:docMk/>
          <pc:sldMk cId="1294978015" sldId="290"/>
        </pc:sldMkLst>
      </pc:sldChg>
    </pc:docChg>
  </pc:docChgLst>
  <pc:docChgLst>
    <pc:chgData name="Carol Gledhill" userId="f2252bc604c670f1" providerId="LiveId" clId="{CC8738C5-F7E8-42B6-9C05-62F94BB8957E}"/>
    <pc:docChg chg="undo custSel addSld delSld modSld">
      <pc:chgData name="Carol Gledhill" userId="f2252bc604c670f1" providerId="LiveId" clId="{CC8738C5-F7E8-42B6-9C05-62F94BB8957E}" dt="2025-03-16T12:13:16.459" v="502" actId="26606"/>
      <pc:docMkLst>
        <pc:docMk/>
      </pc:docMkLst>
      <pc:sldChg chg="addSp delSp modSp mod">
        <pc:chgData name="Carol Gledhill" userId="f2252bc604c670f1" providerId="LiveId" clId="{CC8738C5-F7E8-42B6-9C05-62F94BB8957E}" dt="2025-03-16T12:08:01.112" v="500" actId="26606"/>
        <pc:sldMkLst>
          <pc:docMk/>
          <pc:sldMk cId="2461883467" sldId="256"/>
        </pc:sldMkLst>
        <pc:spChg chg="mod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2" creationId="{2EAC1E70-60F0-B521-478D-9A26BFD47784}"/>
          </ac:spMkLst>
        </pc:spChg>
        <pc:spChg chg="mod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3" creationId="{3D9B6A59-53A5-D2B5-1BB1-32B05E55D182}"/>
          </ac:spMkLst>
        </pc:spChg>
        <pc:spChg chg="del">
          <ac:chgData name="Carol Gledhill" userId="f2252bc604c670f1" providerId="LiveId" clId="{CC8738C5-F7E8-42B6-9C05-62F94BB8957E}" dt="2025-03-16T12:05:51.260" v="499" actId="26606"/>
          <ac:spMkLst>
            <pc:docMk/>
            <pc:sldMk cId="2461883467" sldId="256"/>
            <ac:spMk id="20" creationId="{EB614023-3F38-44EB-8ABB-B52E5B9E222A}"/>
          </ac:spMkLst>
        </pc:spChg>
        <pc:spChg chg="del">
          <ac:chgData name="Carol Gledhill" userId="f2252bc604c670f1" providerId="LiveId" clId="{CC8738C5-F7E8-42B6-9C05-62F94BB8957E}" dt="2025-03-16T12:05:51.260" v="499" actId="26606"/>
          <ac:spMkLst>
            <pc:docMk/>
            <pc:sldMk cId="2461883467" sldId="256"/>
            <ac:spMk id="22" creationId="{8C5F9310-ED3E-45B9-9D97-AC0F2C89009B}"/>
          </ac:spMkLst>
        </pc:spChg>
        <pc:spChg chg="del">
          <ac:chgData name="Carol Gledhill" userId="f2252bc604c670f1" providerId="LiveId" clId="{CC8738C5-F7E8-42B6-9C05-62F94BB8957E}" dt="2025-03-16T12:05:51.260" v="499" actId="26606"/>
          <ac:spMkLst>
            <pc:docMk/>
            <pc:sldMk cId="2461883467" sldId="256"/>
            <ac:spMk id="24" creationId="{8D2A0DB3-EF43-4032-9B27-954E12CCB688}"/>
          </ac:spMkLst>
        </pc:spChg>
        <pc:spChg chg="add del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29" creationId="{729F2144-48B7-4730-955E-365ECED3ABE0}"/>
          </ac:spMkLst>
        </pc:spChg>
        <pc:spChg chg="add del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31" creationId="{E765FF50-D2F9-4A4F-86ED-F101E172BA93}"/>
          </ac:spMkLst>
        </pc:spChg>
        <pc:spChg chg="add del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33" creationId="{04D834C7-8223-43DA-AA30-E15A1BC7BB4E}"/>
          </ac:spMkLst>
        </pc:spChg>
        <pc:spChg chg="add del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35" creationId="{B62DE6C5-8EB8-4E41-B0FF-93563AA4C56C}"/>
          </ac:spMkLst>
        </pc:spChg>
        <pc:spChg chg="add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40" creationId="{E2748806-3AF5-4078-830A-C1F26BF1B200}"/>
          </ac:spMkLst>
        </pc:spChg>
        <pc:spChg chg="add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44" creationId="{F23DAFF7-4C98-4E0E-8986-198D54B6C1F0}"/>
          </ac:spMkLst>
        </pc:spChg>
        <pc:spChg chg="add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46" creationId="{EA095E96-319D-4055-AD99-41FEB4030044}"/>
          </ac:spMkLst>
        </pc:spChg>
        <pc:spChg chg="add">
          <ac:chgData name="Carol Gledhill" userId="f2252bc604c670f1" providerId="LiveId" clId="{CC8738C5-F7E8-42B6-9C05-62F94BB8957E}" dt="2025-03-16T12:08:01.112" v="500" actId="26606"/>
          <ac:spMkLst>
            <pc:docMk/>
            <pc:sldMk cId="2461883467" sldId="256"/>
            <ac:spMk id="48" creationId="{E5EBF7A8-B42B-4EC3-B442-9B2D1902A785}"/>
          </ac:spMkLst>
        </pc:spChg>
        <pc:picChg chg="mod ord">
          <ac:chgData name="Carol Gledhill" userId="f2252bc604c670f1" providerId="LiveId" clId="{CC8738C5-F7E8-42B6-9C05-62F94BB8957E}" dt="2025-03-16T12:05:51.260" v="499" actId="26606"/>
          <ac:picMkLst>
            <pc:docMk/>
            <pc:sldMk cId="2461883467" sldId="256"/>
            <ac:picMk id="4" creationId="{61D26855-FB50-0385-2E2D-0C9F7E460148}"/>
          </ac:picMkLst>
        </pc:picChg>
      </pc:sldChg>
      <pc:sldChg chg="modSp">
        <pc:chgData name="Carol Gledhill" userId="f2252bc604c670f1" providerId="LiveId" clId="{CC8738C5-F7E8-42B6-9C05-62F94BB8957E}" dt="2025-03-16T11:25:20.199" v="280" actId="20577"/>
        <pc:sldMkLst>
          <pc:docMk/>
          <pc:sldMk cId="3354403014" sldId="257"/>
        </pc:sldMkLst>
        <pc:graphicFrameChg chg="mod">
          <ac:chgData name="Carol Gledhill" userId="f2252bc604c670f1" providerId="LiveId" clId="{CC8738C5-F7E8-42B6-9C05-62F94BB8957E}" dt="2025-03-16T11:25:20.199" v="280" actId="20577"/>
          <ac:graphicFrameMkLst>
            <pc:docMk/>
            <pc:sldMk cId="3354403014" sldId="257"/>
            <ac:graphicFrameMk id="21" creationId="{740B9E6D-D50B-BF98-7DF5-98DC280F823F}"/>
          </ac:graphicFrameMkLst>
        </pc:graphicFrameChg>
      </pc:sldChg>
      <pc:sldChg chg="modSp mod">
        <pc:chgData name="Carol Gledhill" userId="f2252bc604c670f1" providerId="LiveId" clId="{CC8738C5-F7E8-42B6-9C05-62F94BB8957E}" dt="2025-03-16T11:25:54.191" v="381" actId="5793"/>
        <pc:sldMkLst>
          <pc:docMk/>
          <pc:sldMk cId="2436117223" sldId="258"/>
        </pc:sldMkLst>
        <pc:spChg chg="mod">
          <ac:chgData name="Carol Gledhill" userId="f2252bc604c670f1" providerId="LiveId" clId="{CC8738C5-F7E8-42B6-9C05-62F94BB8957E}" dt="2025-03-16T11:25:54.191" v="381" actId="5793"/>
          <ac:spMkLst>
            <pc:docMk/>
            <pc:sldMk cId="2436117223" sldId="258"/>
            <ac:spMk id="3" creationId="{E918AF36-B8DD-79B3-0862-46F7B080483D}"/>
          </ac:spMkLst>
        </pc:spChg>
      </pc:sldChg>
      <pc:sldChg chg="addSp delSp modSp mod">
        <pc:chgData name="Carol Gledhill" userId="f2252bc604c670f1" providerId="LiveId" clId="{CC8738C5-F7E8-42B6-9C05-62F94BB8957E}" dt="2025-03-16T12:10:38.722" v="501" actId="26606"/>
        <pc:sldMkLst>
          <pc:docMk/>
          <pc:sldMk cId="1780749955" sldId="259"/>
        </pc:sldMkLst>
        <pc:spChg chg="mod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2" creationId="{6D20632C-B0D9-3184-20F9-CCD0DB5950A3}"/>
          </ac:spMkLst>
        </pc:spChg>
        <pc:spChg chg="del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9" creationId="{43A9B7B3-F171-4C25-99FC-C54250F0649B}"/>
          </ac:spMkLst>
        </pc:spChg>
        <pc:spChg chg="del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11" creationId="{D2D5C7C5-9C27-4A61-9F57-1857D45320FD}"/>
          </ac:spMkLst>
        </pc:spChg>
        <pc:spChg chg="del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13" creationId="{84B9546E-20BE-462C-8BE8-4EBDB46F8651}"/>
          </ac:spMkLst>
        </pc:spChg>
        <pc:spChg chg="del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15" creationId="{DFE5D2E8-C366-48AC-97AE-18C67E4EF969}"/>
          </ac:spMkLst>
        </pc:spChg>
        <pc:spChg chg="add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20" creationId="{8651CFA9-6065-4243-AC48-858E359780B1}"/>
          </ac:spMkLst>
        </pc:spChg>
        <pc:spChg chg="add">
          <ac:chgData name="Carol Gledhill" userId="f2252bc604c670f1" providerId="LiveId" clId="{CC8738C5-F7E8-42B6-9C05-62F94BB8957E}" dt="2025-03-16T12:10:38.722" v="501" actId="26606"/>
          <ac:spMkLst>
            <pc:docMk/>
            <pc:sldMk cId="1780749955" sldId="259"/>
            <ac:spMk id="22" creationId="{37962AE0-6A1C-4B76-9D52-10E5E6D7D3BB}"/>
          </ac:spMkLst>
        </pc:spChg>
        <pc:graphicFrameChg chg="mod modGraphic">
          <ac:chgData name="Carol Gledhill" userId="f2252bc604c670f1" providerId="LiveId" clId="{CC8738C5-F7E8-42B6-9C05-62F94BB8957E}" dt="2025-03-16T12:10:38.722" v="501" actId="26606"/>
          <ac:graphicFrameMkLst>
            <pc:docMk/>
            <pc:sldMk cId="1780749955" sldId="259"/>
            <ac:graphicFrameMk id="5" creationId="{59130208-F965-7369-75ED-F3EC0510D295}"/>
          </ac:graphicFrameMkLst>
        </pc:graphicFrameChg>
      </pc:sldChg>
      <pc:sldChg chg="addSp delSp modSp mod setBg">
        <pc:chgData name="Carol Gledhill" userId="f2252bc604c670f1" providerId="LiveId" clId="{CC8738C5-F7E8-42B6-9C05-62F94BB8957E}" dt="2025-03-16T12:13:16.459" v="502" actId="26606"/>
        <pc:sldMkLst>
          <pc:docMk/>
          <pc:sldMk cId="3879809597" sldId="277"/>
        </pc:sldMkLst>
        <pc:spChg chg="add">
          <ac:chgData name="Carol Gledhill" userId="f2252bc604c670f1" providerId="LiveId" clId="{CC8738C5-F7E8-42B6-9C05-62F94BB8957E}" dt="2025-03-16T12:13:16.459" v="502" actId="26606"/>
          <ac:spMkLst>
            <pc:docMk/>
            <pc:sldMk cId="3879809597" sldId="277"/>
            <ac:spMk id="1031" creationId="{37FDDF72-DE39-4F99-A3C1-DD9D7815D7DB}"/>
          </ac:spMkLst>
        </pc:spChg>
        <pc:spChg chg="add">
          <ac:chgData name="Carol Gledhill" userId="f2252bc604c670f1" providerId="LiveId" clId="{CC8738C5-F7E8-42B6-9C05-62F94BB8957E}" dt="2025-03-16T12:13:16.459" v="502" actId="26606"/>
          <ac:spMkLst>
            <pc:docMk/>
            <pc:sldMk cId="3879809597" sldId="277"/>
            <ac:spMk id="1033" creationId="{5E4ECE80-3AD1-450C-B62A-98788F193948}"/>
          </ac:spMkLst>
        </pc:spChg>
        <pc:picChg chg="add del">
          <ac:chgData name="Carol Gledhill" userId="f2252bc604c670f1" providerId="LiveId" clId="{CC8738C5-F7E8-42B6-9C05-62F94BB8957E}" dt="2025-03-16T11:40:19.812" v="393" actId="34807"/>
          <ac:picMkLst>
            <pc:docMk/>
            <pc:sldMk cId="3879809597" sldId="277"/>
            <ac:picMk id="2" creationId="{51D4D182-79DE-1075-9B19-8C02E4AA507F}"/>
          </ac:picMkLst>
        </pc:picChg>
        <pc:picChg chg="add del">
          <ac:chgData name="Carol Gledhill" userId="f2252bc604c670f1" providerId="LiveId" clId="{CC8738C5-F7E8-42B6-9C05-62F94BB8957E}" dt="2025-03-16T11:35:22.305" v="389" actId="34807"/>
          <ac:picMkLst>
            <pc:docMk/>
            <pc:sldMk cId="3879809597" sldId="277"/>
            <ac:picMk id="2" creationId="{5F0814E8-E3FE-B179-5457-5B8736BA0B54}"/>
          </ac:picMkLst>
        </pc:picChg>
        <pc:picChg chg="add del">
          <ac:chgData name="Carol Gledhill" userId="f2252bc604c670f1" providerId="LiveId" clId="{CC8738C5-F7E8-42B6-9C05-62F94BB8957E}" dt="2025-03-16T11:35:40.065" v="391" actId="34807"/>
          <ac:picMkLst>
            <pc:docMk/>
            <pc:sldMk cId="3879809597" sldId="277"/>
            <ac:picMk id="2" creationId="{66D69416-F540-9EC5-5019-67DC2573B75D}"/>
          </ac:picMkLst>
        </pc:picChg>
        <pc:picChg chg="mod">
          <ac:chgData name="Carol Gledhill" userId="f2252bc604c670f1" providerId="LiveId" clId="{CC8738C5-F7E8-42B6-9C05-62F94BB8957E}" dt="2025-03-16T12:13:16.459" v="502" actId="26606"/>
          <ac:picMkLst>
            <pc:docMk/>
            <pc:sldMk cId="3879809597" sldId="277"/>
            <ac:picMk id="1026" creationId="{8216675A-A09F-FC91-7A05-C94481C5CD2C}"/>
          </ac:picMkLst>
        </pc:picChg>
        <pc:picChg chg="add">
          <ac:chgData name="Carol Gledhill" userId="f2252bc604c670f1" providerId="LiveId" clId="{CC8738C5-F7E8-42B6-9C05-62F94BB8957E}" dt="2025-03-16T12:13:16.459" v="502" actId="26606"/>
          <ac:picMkLst>
            <pc:docMk/>
            <pc:sldMk cId="3879809597" sldId="277"/>
            <ac:picMk id="1035" creationId="{BBF9703A-116F-4B3B-B77F-03C8F82F22AF}"/>
          </ac:picMkLst>
        </pc:picChg>
        <pc:picChg chg="add">
          <ac:chgData name="Carol Gledhill" userId="f2252bc604c670f1" providerId="LiveId" clId="{CC8738C5-F7E8-42B6-9C05-62F94BB8957E}" dt="2025-03-16T12:13:16.459" v="502" actId="26606"/>
          <ac:picMkLst>
            <pc:docMk/>
            <pc:sldMk cId="3879809597" sldId="277"/>
            <ac:picMk id="1037" creationId="{A1B4061D-A626-49CE-9EA0-6A70DA7D5F21}"/>
          </ac:picMkLst>
        </pc:picChg>
      </pc:sldChg>
      <pc:sldChg chg="modSp">
        <pc:chgData name="Carol Gledhill" userId="f2252bc604c670f1" providerId="LiveId" clId="{CC8738C5-F7E8-42B6-9C05-62F94BB8957E}" dt="2025-03-16T11:41:51.649" v="394" actId="20577"/>
        <pc:sldMkLst>
          <pc:docMk/>
          <pc:sldMk cId="2776777404" sldId="284"/>
        </pc:sldMkLst>
        <pc:graphicFrameChg chg="mod">
          <ac:chgData name="Carol Gledhill" userId="f2252bc604c670f1" providerId="LiveId" clId="{CC8738C5-F7E8-42B6-9C05-62F94BB8957E}" dt="2025-03-16T11:41:51.649" v="394" actId="20577"/>
          <ac:graphicFrameMkLst>
            <pc:docMk/>
            <pc:sldMk cId="2776777404" sldId="284"/>
            <ac:graphicFrameMk id="5" creationId="{49242C42-3CF1-0E7D-6456-151694FC62B9}"/>
          </ac:graphicFrameMkLst>
        </pc:graphicFrameChg>
      </pc:sldChg>
      <pc:sldChg chg="modSp">
        <pc:chgData name="Carol Gledhill" userId="f2252bc604c670f1" providerId="LiveId" clId="{CC8738C5-F7E8-42B6-9C05-62F94BB8957E}" dt="2025-03-16T11:43:20.560" v="497" actId="20577"/>
        <pc:sldMkLst>
          <pc:docMk/>
          <pc:sldMk cId="613206642" sldId="286"/>
        </pc:sldMkLst>
        <pc:graphicFrameChg chg="mod">
          <ac:chgData name="Carol Gledhill" userId="f2252bc604c670f1" providerId="LiveId" clId="{CC8738C5-F7E8-42B6-9C05-62F94BB8957E}" dt="2025-03-16T11:43:20.560" v="497" actId="20577"/>
          <ac:graphicFrameMkLst>
            <pc:docMk/>
            <pc:sldMk cId="613206642" sldId="286"/>
            <ac:graphicFrameMk id="5" creationId="{5AD12100-9322-F4D4-E0D4-47F83444F574}"/>
          </ac:graphicFrameMkLst>
        </pc:graphicFrameChg>
      </pc:sldChg>
      <pc:sldChg chg="addSp modSp new del">
        <pc:chgData name="Carol Gledhill" userId="f2252bc604c670f1" providerId="LiveId" clId="{CC8738C5-F7E8-42B6-9C05-62F94BB8957E}" dt="2025-03-16T11:34:11.638" v="387" actId="680"/>
        <pc:sldMkLst>
          <pc:docMk/>
          <pc:sldMk cId="2909609425" sldId="291"/>
        </pc:sldMkLst>
        <pc:spChg chg="add mod">
          <ac:chgData name="Carol Gledhill" userId="f2252bc604c670f1" providerId="LiveId" clId="{CC8738C5-F7E8-42B6-9C05-62F94BB8957E}" dt="2025-03-16T11:34:08.923" v="386" actId="14100"/>
          <ac:spMkLst>
            <pc:docMk/>
            <pc:sldMk cId="2909609425" sldId="291"/>
            <ac:spMk id="2" creationId="{7C3ACA4A-1A1F-A02E-CC3C-96D6EB744FF6}"/>
          </ac:spMkLst>
        </pc:spChg>
        <pc:spChg chg="add mod">
          <ac:chgData name="Carol Gledhill" userId="f2252bc604c670f1" providerId="LiveId" clId="{CC8738C5-F7E8-42B6-9C05-62F94BB8957E}" dt="2025-03-16T11:34:01.416" v="385"/>
          <ac:spMkLst>
            <pc:docMk/>
            <pc:sldMk cId="2909609425" sldId="291"/>
            <ac:spMk id="3" creationId="{DC71B38B-2C7E-7764-E48C-0C913A44DE00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14D2E-8F0A-4E6D-A68E-6709BAA4E27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4E3D8-0C33-47F7-9ED4-6CC327A05394}">
      <dgm:prSet/>
      <dgm:spPr/>
      <dgm:t>
        <a:bodyPr/>
        <a:lstStyle/>
        <a:p>
          <a:r>
            <a:rPr lang="en-GB"/>
            <a:t>I wanted to look at the effect that menopause has on a person’s mental health and wellbeing in their workplace.</a:t>
          </a:r>
          <a:endParaRPr lang="en-US"/>
        </a:p>
      </dgm:t>
    </dgm:pt>
    <dgm:pt modelId="{87FB0717-9621-426C-B656-726F3A222B43}" type="parTrans" cxnId="{A3EE6854-95EA-4282-ACDD-76BA5F9E536E}">
      <dgm:prSet/>
      <dgm:spPr/>
      <dgm:t>
        <a:bodyPr/>
        <a:lstStyle/>
        <a:p>
          <a:endParaRPr lang="en-US"/>
        </a:p>
      </dgm:t>
    </dgm:pt>
    <dgm:pt modelId="{3A5D0541-6B04-42BE-8B47-5B79E152FC26}" type="sibTrans" cxnId="{A3EE6854-95EA-4282-ACDD-76BA5F9E536E}">
      <dgm:prSet/>
      <dgm:spPr/>
      <dgm:t>
        <a:bodyPr/>
        <a:lstStyle/>
        <a:p>
          <a:endParaRPr lang="en-US"/>
        </a:p>
      </dgm:t>
    </dgm:pt>
    <dgm:pt modelId="{8D2222F6-94D7-4499-88D4-F023956E2EA1}">
      <dgm:prSet/>
      <dgm:spPr/>
      <dgm:t>
        <a:bodyPr/>
        <a:lstStyle/>
        <a:p>
          <a:r>
            <a:rPr lang="en-GB"/>
            <a:t>I have been severely affected by menopause and wanted to assess whether people are more likely to discuss how it has affected them now that more women are working for longer.</a:t>
          </a:r>
          <a:endParaRPr lang="en-US"/>
        </a:p>
      </dgm:t>
    </dgm:pt>
    <dgm:pt modelId="{506FF684-2D86-4CBD-B45A-3F2E2ADC82C3}" type="parTrans" cxnId="{B6681DBA-DA3C-4579-896F-CBD04E8CFA3E}">
      <dgm:prSet/>
      <dgm:spPr/>
      <dgm:t>
        <a:bodyPr/>
        <a:lstStyle/>
        <a:p>
          <a:endParaRPr lang="en-US"/>
        </a:p>
      </dgm:t>
    </dgm:pt>
    <dgm:pt modelId="{7F59E6D4-BEB4-4C5B-B40B-58110131D683}" type="sibTrans" cxnId="{B6681DBA-DA3C-4579-896F-CBD04E8CFA3E}">
      <dgm:prSet/>
      <dgm:spPr/>
      <dgm:t>
        <a:bodyPr/>
        <a:lstStyle/>
        <a:p>
          <a:endParaRPr lang="en-US"/>
        </a:p>
      </dgm:t>
    </dgm:pt>
    <dgm:pt modelId="{7247CB74-0775-497D-A476-6B962326AF0E}">
      <dgm:prSet/>
      <dgm:spPr/>
      <dgm:t>
        <a:bodyPr/>
        <a:lstStyle/>
        <a:p>
          <a:r>
            <a:rPr lang="en-US" dirty="0"/>
            <a:t>The Government as declined to make menopause a protected characteristic and I wanted to see whether employers and employees agreed with this.</a:t>
          </a:r>
        </a:p>
      </dgm:t>
    </dgm:pt>
    <dgm:pt modelId="{0F86822B-3E4F-45A5-8990-A108685509B5}" type="parTrans" cxnId="{7D57782C-8B7E-4EB5-B932-7084AB81CFE0}">
      <dgm:prSet/>
      <dgm:spPr/>
      <dgm:t>
        <a:bodyPr/>
        <a:lstStyle/>
        <a:p>
          <a:endParaRPr lang="en-US"/>
        </a:p>
      </dgm:t>
    </dgm:pt>
    <dgm:pt modelId="{3CD3B28E-DA1E-4BF9-9C1E-4DF1D86C00B7}" type="sibTrans" cxnId="{7D57782C-8B7E-4EB5-B932-7084AB81CFE0}">
      <dgm:prSet/>
      <dgm:spPr/>
      <dgm:t>
        <a:bodyPr/>
        <a:lstStyle/>
        <a:p>
          <a:endParaRPr lang="en-US"/>
        </a:p>
      </dgm:t>
    </dgm:pt>
    <dgm:pt modelId="{A2180A78-977C-4ECF-97CB-AF3651F20E3C}">
      <dgm:prSet/>
      <dgm:spPr/>
      <dgm:t>
        <a:bodyPr/>
        <a:lstStyle/>
        <a:p>
          <a:r>
            <a:rPr lang="en-US" dirty="0"/>
            <a:t>I have worked in an employment department for over 20 years and wanted to see how businesses are navigating this issue.</a:t>
          </a:r>
        </a:p>
      </dgm:t>
    </dgm:pt>
    <dgm:pt modelId="{3F2A2043-99E4-4DC3-AA06-AE6D9B408525}" type="sibTrans" cxnId="{FAB2DF3A-C0DC-48BD-B654-EED0FA8FDE0C}">
      <dgm:prSet/>
      <dgm:spPr/>
      <dgm:t>
        <a:bodyPr/>
        <a:lstStyle/>
        <a:p>
          <a:endParaRPr lang="en-US"/>
        </a:p>
      </dgm:t>
    </dgm:pt>
    <dgm:pt modelId="{4BF0D49E-2CEB-4DDA-8EDC-AA8E1E272A86}" type="parTrans" cxnId="{FAB2DF3A-C0DC-48BD-B654-EED0FA8FDE0C}">
      <dgm:prSet/>
      <dgm:spPr/>
      <dgm:t>
        <a:bodyPr/>
        <a:lstStyle/>
        <a:p>
          <a:endParaRPr lang="en-US"/>
        </a:p>
      </dgm:t>
    </dgm:pt>
    <dgm:pt modelId="{F0314ADD-3507-4508-BAC0-C090C2941A78}" type="pres">
      <dgm:prSet presAssocID="{05214D2E-8F0A-4E6D-A68E-6709BAA4E276}" presName="matrix" presStyleCnt="0">
        <dgm:presLayoutVars>
          <dgm:chMax val="1"/>
          <dgm:dir/>
          <dgm:resizeHandles val="exact"/>
        </dgm:presLayoutVars>
      </dgm:prSet>
      <dgm:spPr/>
    </dgm:pt>
    <dgm:pt modelId="{33949099-3849-4279-9C07-219E74C3CB64}" type="pres">
      <dgm:prSet presAssocID="{05214D2E-8F0A-4E6D-A68E-6709BAA4E276}" presName="diamond" presStyleLbl="bgShp" presStyleIdx="0" presStyleCnt="1"/>
      <dgm:spPr/>
    </dgm:pt>
    <dgm:pt modelId="{AFA6C632-B936-49A0-843A-87BD7B7BC0FA}" type="pres">
      <dgm:prSet presAssocID="{05214D2E-8F0A-4E6D-A68E-6709BAA4E2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98D8CD-BCCF-4882-8961-1BB9E2AC3935}" type="pres">
      <dgm:prSet presAssocID="{05214D2E-8F0A-4E6D-A68E-6709BAA4E2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66A5B70-4B04-4250-97E7-639638F84466}" type="pres">
      <dgm:prSet presAssocID="{05214D2E-8F0A-4E6D-A68E-6709BAA4E2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D86742-131A-49C2-BBCA-7ED376F42A28}" type="pres">
      <dgm:prSet presAssocID="{05214D2E-8F0A-4E6D-A68E-6709BAA4E2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57782C-8B7E-4EB5-B932-7084AB81CFE0}" srcId="{05214D2E-8F0A-4E6D-A68E-6709BAA4E276}" destId="{7247CB74-0775-497D-A476-6B962326AF0E}" srcOrd="3" destOrd="0" parTransId="{0F86822B-3E4F-45A5-8990-A108685509B5}" sibTransId="{3CD3B28E-DA1E-4BF9-9C1E-4DF1D86C00B7}"/>
    <dgm:cxn modelId="{FAB2DF3A-C0DC-48BD-B654-EED0FA8FDE0C}" srcId="{05214D2E-8F0A-4E6D-A68E-6709BAA4E276}" destId="{A2180A78-977C-4ECF-97CB-AF3651F20E3C}" srcOrd="2" destOrd="0" parTransId="{4BF0D49E-2CEB-4DDA-8EDC-AA8E1E272A86}" sibTransId="{3F2A2043-99E4-4DC3-AA06-AE6D9B408525}"/>
    <dgm:cxn modelId="{A3EE6854-95EA-4282-ACDD-76BA5F9E536E}" srcId="{05214D2E-8F0A-4E6D-A68E-6709BAA4E276}" destId="{4184E3D8-0C33-47F7-9ED4-6CC327A05394}" srcOrd="0" destOrd="0" parTransId="{87FB0717-9621-426C-B656-726F3A222B43}" sibTransId="{3A5D0541-6B04-42BE-8B47-5B79E152FC26}"/>
    <dgm:cxn modelId="{B21F9177-61D1-41F2-93EC-2FD6EEC8B40F}" type="presOf" srcId="{05214D2E-8F0A-4E6D-A68E-6709BAA4E276}" destId="{F0314ADD-3507-4508-BAC0-C090C2941A78}" srcOrd="0" destOrd="0" presId="urn:microsoft.com/office/officeart/2005/8/layout/matrix3"/>
    <dgm:cxn modelId="{A7A1A178-61A2-417A-AE5F-D3BCADB422B2}" type="presOf" srcId="{4184E3D8-0C33-47F7-9ED4-6CC327A05394}" destId="{AFA6C632-B936-49A0-843A-87BD7B7BC0FA}" srcOrd="0" destOrd="0" presId="urn:microsoft.com/office/officeart/2005/8/layout/matrix3"/>
    <dgm:cxn modelId="{977AD17C-CA67-4F61-BC5D-356AB1E11E20}" type="presOf" srcId="{A2180A78-977C-4ECF-97CB-AF3651F20E3C}" destId="{666A5B70-4B04-4250-97E7-639638F84466}" srcOrd="0" destOrd="0" presId="urn:microsoft.com/office/officeart/2005/8/layout/matrix3"/>
    <dgm:cxn modelId="{B6681DBA-DA3C-4579-896F-CBD04E8CFA3E}" srcId="{05214D2E-8F0A-4E6D-A68E-6709BAA4E276}" destId="{8D2222F6-94D7-4499-88D4-F023956E2EA1}" srcOrd="1" destOrd="0" parTransId="{506FF684-2D86-4CBD-B45A-3F2E2ADC82C3}" sibTransId="{7F59E6D4-BEB4-4C5B-B40B-58110131D683}"/>
    <dgm:cxn modelId="{54AD2CBC-E3FA-4BBD-9D7D-5295BA26B6E9}" type="presOf" srcId="{8D2222F6-94D7-4499-88D4-F023956E2EA1}" destId="{2298D8CD-BCCF-4882-8961-1BB9E2AC3935}" srcOrd="0" destOrd="0" presId="urn:microsoft.com/office/officeart/2005/8/layout/matrix3"/>
    <dgm:cxn modelId="{6EF4D7E5-83A5-4EC9-9984-B616B754D8B0}" type="presOf" srcId="{7247CB74-0775-497D-A476-6B962326AF0E}" destId="{B8D86742-131A-49C2-BBCA-7ED376F42A28}" srcOrd="0" destOrd="0" presId="urn:microsoft.com/office/officeart/2005/8/layout/matrix3"/>
    <dgm:cxn modelId="{B99BA344-A24E-4283-94FB-61459CFDFCB2}" type="presParOf" srcId="{F0314ADD-3507-4508-BAC0-C090C2941A78}" destId="{33949099-3849-4279-9C07-219E74C3CB64}" srcOrd="0" destOrd="0" presId="urn:microsoft.com/office/officeart/2005/8/layout/matrix3"/>
    <dgm:cxn modelId="{21CB69F4-25EC-4BC3-A415-82E2040551B0}" type="presParOf" srcId="{F0314ADD-3507-4508-BAC0-C090C2941A78}" destId="{AFA6C632-B936-49A0-843A-87BD7B7BC0FA}" srcOrd="1" destOrd="0" presId="urn:microsoft.com/office/officeart/2005/8/layout/matrix3"/>
    <dgm:cxn modelId="{9B565DD3-4592-4F2A-A27B-62ACBF7B79DC}" type="presParOf" srcId="{F0314ADD-3507-4508-BAC0-C090C2941A78}" destId="{2298D8CD-BCCF-4882-8961-1BB9E2AC3935}" srcOrd="2" destOrd="0" presId="urn:microsoft.com/office/officeart/2005/8/layout/matrix3"/>
    <dgm:cxn modelId="{67D13696-CE80-4C8F-94EB-5B563AF5AC30}" type="presParOf" srcId="{F0314ADD-3507-4508-BAC0-C090C2941A78}" destId="{666A5B70-4B04-4250-97E7-639638F84466}" srcOrd="3" destOrd="0" presId="urn:microsoft.com/office/officeart/2005/8/layout/matrix3"/>
    <dgm:cxn modelId="{AE678C0C-045C-40E9-B0A3-9728C9F19B3E}" type="presParOf" srcId="{F0314ADD-3507-4508-BAC0-C090C2941A78}" destId="{B8D86742-131A-49C2-BBCA-7ED376F42A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DDEBAB-5849-4CC3-9BDD-9775FB605D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ECDF76-BF1B-439B-B18F-C61C7A23F442}">
      <dgm:prSet/>
      <dgm:spPr/>
      <dgm:t>
        <a:bodyPr/>
        <a:lstStyle/>
        <a:p>
          <a:r>
            <a:rPr lang="en-GB"/>
            <a:t>Air conditioning – granted due to number of staff requesting</a:t>
          </a:r>
          <a:endParaRPr lang="en-US"/>
        </a:p>
      </dgm:t>
    </dgm:pt>
    <dgm:pt modelId="{580055F4-18A9-45FC-9404-C5A08317956E}" type="parTrans" cxnId="{EBA7E0A7-AD7F-413F-8268-429E0672CD82}">
      <dgm:prSet/>
      <dgm:spPr/>
      <dgm:t>
        <a:bodyPr/>
        <a:lstStyle/>
        <a:p>
          <a:endParaRPr lang="en-US"/>
        </a:p>
      </dgm:t>
    </dgm:pt>
    <dgm:pt modelId="{63C488A9-CD01-46A2-BBF1-8815145A202C}" type="sibTrans" cxnId="{EBA7E0A7-AD7F-413F-8268-429E0672CD82}">
      <dgm:prSet/>
      <dgm:spPr/>
      <dgm:t>
        <a:bodyPr/>
        <a:lstStyle/>
        <a:p>
          <a:endParaRPr lang="en-US"/>
        </a:p>
      </dgm:t>
    </dgm:pt>
    <dgm:pt modelId="{C430B7A1-0795-467B-9F8D-B68608B55470}">
      <dgm:prSet/>
      <dgm:spPr/>
      <dgm:t>
        <a:bodyPr/>
        <a:lstStyle/>
        <a:p>
          <a:r>
            <a:rPr lang="en-GB"/>
            <a:t>Promises made for improvement but not carried out</a:t>
          </a:r>
          <a:endParaRPr lang="en-US"/>
        </a:p>
      </dgm:t>
    </dgm:pt>
    <dgm:pt modelId="{31662744-CA70-41D5-97DD-C1B31D82FD1E}" type="parTrans" cxnId="{F5A366F9-4348-47BE-8612-66BD32BDA179}">
      <dgm:prSet/>
      <dgm:spPr/>
      <dgm:t>
        <a:bodyPr/>
        <a:lstStyle/>
        <a:p>
          <a:endParaRPr lang="en-US"/>
        </a:p>
      </dgm:t>
    </dgm:pt>
    <dgm:pt modelId="{9ED0547F-4BEE-4F32-BE8E-B67BFFEED07F}" type="sibTrans" cxnId="{F5A366F9-4348-47BE-8612-66BD32BDA179}">
      <dgm:prSet/>
      <dgm:spPr/>
      <dgm:t>
        <a:bodyPr/>
        <a:lstStyle/>
        <a:p>
          <a:endParaRPr lang="en-US"/>
        </a:p>
      </dgm:t>
    </dgm:pt>
    <dgm:pt modelId="{B9B31C1F-3D21-4F99-B0FE-8180EC82C13A}">
      <dgm:prSet/>
      <dgm:spPr/>
      <dgm:t>
        <a:bodyPr/>
        <a:lstStyle/>
        <a:p>
          <a:r>
            <a:rPr lang="en-GB"/>
            <a:t>Supportive manager &amp; workplace – flexible working granted</a:t>
          </a:r>
          <a:endParaRPr lang="en-US"/>
        </a:p>
      </dgm:t>
    </dgm:pt>
    <dgm:pt modelId="{B52CF91C-1B44-4A12-BED9-1081AF5A861C}" type="parTrans" cxnId="{35A86AF6-F472-4729-A3D6-1B65406A1235}">
      <dgm:prSet/>
      <dgm:spPr/>
      <dgm:t>
        <a:bodyPr/>
        <a:lstStyle/>
        <a:p>
          <a:endParaRPr lang="en-US"/>
        </a:p>
      </dgm:t>
    </dgm:pt>
    <dgm:pt modelId="{F80CE401-5B6C-43D6-AAC5-7B8DD67FB037}" type="sibTrans" cxnId="{35A86AF6-F472-4729-A3D6-1B65406A1235}">
      <dgm:prSet/>
      <dgm:spPr/>
      <dgm:t>
        <a:bodyPr/>
        <a:lstStyle/>
        <a:p>
          <a:endParaRPr lang="en-US"/>
        </a:p>
      </dgm:t>
    </dgm:pt>
    <dgm:pt modelId="{D3985EF6-F6D2-443F-BFEB-DB6D89E71ABC}">
      <dgm:prSet/>
      <dgm:spPr/>
      <dgm:t>
        <a:bodyPr/>
        <a:lstStyle/>
        <a:p>
          <a:r>
            <a:rPr lang="en-GB"/>
            <a:t>Agreed safe word for mental health</a:t>
          </a:r>
          <a:endParaRPr lang="en-US"/>
        </a:p>
      </dgm:t>
    </dgm:pt>
    <dgm:pt modelId="{A0312B57-0046-4951-99D9-997317ECAD4D}" type="parTrans" cxnId="{0C22AC76-0B1A-4F6E-917C-A1EBBFB49F27}">
      <dgm:prSet/>
      <dgm:spPr/>
      <dgm:t>
        <a:bodyPr/>
        <a:lstStyle/>
        <a:p>
          <a:endParaRPr lang="en-US"/>
        </a:p>
      </dgm:t>
    </dgm:pt>
    <dgm:pt modelId="{A96D84EE-0FB4-412A-BE3E-91B311E27F02}" type="sibTrans" cxnId="{0C22AC76-0B1A-4F6E-917C-A1EBBFB49F27}">
      <dgm:prSet/>
      <dgm:spPr/>
      <dgm:t>
        <a:bodyPr/>
        <a:lstStyle/>
        <a:p>
          <a:endParaRPr lang="en-US"/>
        </a:p>
      </dgm:t>
    </dgm:pt>
    <dgm:pt modelId="{FB1D77B9-8C12-4014-9655-CC56BBA216B5}">
      <dgm:prSet/>
      <dgm:spPr/>
      <dgm:t>
        <a:bodyPr/>
        <a:lstStyle/>
        <a:p>
          <a:r>
            <a:rPr lang="en-GB"/>
            <a:t>Uniforms made with sweat wicking material for comfort</a:t>
          </a:r>
          <a:endParaRPr lang="en-US"/>
        </a:p>
      </dgm:t>
    </dgm:pt>
    <dgm:pt modelId="{E5B2DC37-7A2C-42D0-A9AE-15D206A7B7EC}" type="parTrans" cxnId="{F1049465-1EF3-41F8-B33C-EDE36B0B4596}">
      <dgm:prSet/>
      <dgm:spPr/>
      <dgm:t>
        <a:bodyPr/>
        <a:lstStyle/>
        <a:p>
          <a:endParaRPr lang="en-US"/>
        </a:p>
      </dgm:t>
    </dgm:pt>
    <dgm:pt modelId="{7F535925-C6F1-4149-A173-A4F13FE2F167}" type="sibTrans" cxnId="{F1049465-1EF3-41F8-B33C-EDE36B0B4596}">
      <dgm:prSet/>
      <dgm:spPr/>
      <dgm:t>
        <a:bodyPr/>
        <a:lstStyle/>
        <a:p>
          <a:endParaRPr lang="en-US"/>
        </a:p>
      </dgm:t>
    </dgm:pt>
    <dgm:pt modelId="{EB8DF307-CC25-4696-8A76-23E8F38A1F27}">
      <dgm:prSet/>
      <dgm:spPr/>
      <dgm:t>
        <a:bodyPr/>
        <a:lstStyle/>
        <a:p>
          <a:r>
            <a:rPr lang="en-GB"/>
            <a:t>Menopause support group &amp; training for everyone</a:t>
          </a:r>
          <a:endParaRPr lang="en-US"/>
        </a:p>
      </dgm:t>
    </dgm:pt>
    <dgm:pt modelId="{A7DAE964-5FA6-4C38-9D4D-CD6E7C20C7BA}" type="parTrans" cxnId="{CD34ADF2-6E35-4B90-9C10-93528C1F8E35}">
      <dgm:prSet/>
      <dgm:spPr/>
      <dgm:t>
        <a:bodyPr/>
        <a:lstStyle/>
        <a:p>
          <a:endParaRPr lang="en-US"/>
        </a:p>
      </dgm:t>
    </dgm:pt>
    <dgm:pt modelId="{3FF5301E-182C-4D2E-802A-BA92965E9881}" type="sibTrans" cxnId="{CD34ADF2-6E35-4B90-9C10-93528C1F8E35}">
      <dgm:prSet/>
      <dgm:spPr/>
      <dgm:t>
        <a:bodyPr/>
        <a:lstStyle/>
        <a:p>
          <a:endParaRPr lang="en-US"/>
        </a:p>
      </dgm:t>
    </dgm:pt>
    <dgm:pt modelId="{4F122CC9-3D10-4FA3-8F2E-1EE6C9BB0F73}" type="pres">
      <dgm:prSet presAssocID="{2BDDEBAB-5849-4CC3-9BDD-9775FB605DD3}" presName="linear" presStyleCnt="0">
        <dgm:presLayoutVars>
          <dgm:animLvl val="lvl"/>
          <dgm:resizeHandles val="exact"/>
        </dgm:presLayoutVars>
      </dgm:prSet>
      <dgm:spPr/>
    </dgm:pt>
    <dgm:pt modelId="{12FBC8E2-4345-48DE-B2E4-66D18A5C2F1D}" type="pres">
      <dgm:prSet presAssocID="{FBECDF76-BF1B-439B-B18F-C61C7A23F44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9E50B1-95D2-48CC-BD7D-32E2469D786E}" type="pres">
      <dgm:prSet presAssocID="{63C488A9-CD01-46A2-BBF1-8815145A202C}" presName="spacer" presStyleCnt="0"/>
      <dgm:spPr/>
    </dgm:pt>
    <dgm:pt modelId="{4DC6CDA1-57DC-4679-877E-5D49D9086156}" type="pres">
      <dgm:prSet presAssocID="{C430B7A1-0795-467B-9F8D-B68608B5547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9DE413-022B-4AC2-86FC-61FC009C9B19}" type="pres">
      <dgm:prSet presAssocID="{9ED0547F-4BEE-4F32-BE8E-B67BFFEED07F}" presName="spacer" presStyleCnt="0"/>
      <dgm:spPr/>
    </dgm:pt>
    <dgm:pt modelId="{BB2FD878-7E94-43D3-AB32-08FF52615D03}" type="pres">
      <dgm:prSet presAssocID="{B9B31C1F-3D21-4F99-B0FE-8180EC82C1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970379-55A6-4B4D-9919-C6B80E227ED2}" type="pres">
      <dgm:prSet presAssocID="{F80CE401-5B6C-43D6-AAC5-7B8DD67FB037}" presName="spacer" presStyleCnt="0"/>
      <dgm:spPr/>
    </dgm:pt>
    <dgm:pt modelId="{7A7D77F4-27E7-4134-B370-ABDF12E83679}" type="pres">
      <dgm:prSet presAssocID="{D3985EF6-F6D2-443F-BFEB-DB6D89E71AB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254E22-13D9-4591-B411-E9755FF502DB}" type="pres">
      <dgm:prSet presAssocID="{A96D84EE-0FB4-412A-BE3E-91B311E27F02}" presName="spacer" presStyleCnt="0"/>
      <dgm:spPr/>
    </dgm:pt>
    <dgm:pt modelId="{D8948DEC-C99A-4065-9051-7CD7EA774549}" type="pres">
      <dgm:prSet presAssocID="{FB1D77B9-8C12-4014-9655-CC56BBA216B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29536EA-BAF0-4CBC-8D5C-1584EFE80E5B}" type="pres">
      <dgm:prSet presAssocID="{7F535925-C6F1-4149-A173-A4F13FE2F167}" presName="spacer" presStyleCnt="0"/>
      <dgm:spPr/>
    </dgm:pt>
    <dgm:pt modelId="{873D1B93-42D5-4583-B937-B6A2B919DB86}" type="pres">
      <dgm:prSet presAssocID="{EB8DF307-CC25-4696-8A76-23E8F38A1F2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A08BE0B-A77B-4BCB-870D-88017EB3F017}" type="presOf" srcId="{FB1D77B9-8C12-4014-9655-CC56BBA216B5}" destId="{D8948DEC-C99A-4065-9051-7CD7EA774549}" srcOrd="0" destOrd="0" presId="urn:microsoft.com/office/officeart/2005/8/layout/vList2"/>
    <dgm:cxn modelId="{7A8D245C-8440-4B05-B601-719EA220DEC8}" type="presOf" srcId="{C430B7A1-0795-467B-9F8D-B68608B55470}" destId="{4DC6CDA1-57DC-4679-877E-5D49D9086156}" srcOrd="0" destOrd="0" presId="urn:microsoft.com/office/officeart/2005/8/layout/vList2"/>
    <dgm:cxn modelId="{F1049465-1EF3-41F8-B33C-EDE36B0B4596}" srcId="{2BDDEBAB-5849-4CC3-9BDD-9775FB605DD3}" destId="{FB1D77B9-8C12-4014-9655-CC56BBA216B5}" srcOrd="4" destOrd="0" parTransId="{E5B2DC37-7A2C-42D0-A9AE-15D206A7B7EC}" sibTransId="{7F535925-C6F1-4149-A173-A4F13FE2F167}"/>
    <dgm:cxn modelId="{C87A4447-9C85-48FF-86E7-42823D864D05}" type="presOf" srcId="{EB8DF307-CC25-4696-8A76-23E8F38A1F27}" destId="{873D1B93-42D5-4583-B937-B6A2B919DB86}" srcOrd="0" destOrd="0" presId="urn:microsoft.com/office/officeart/2005/8/layout/vList2"/>
    <dgm:cxn modelId="{0C22AC76-0B1A-4F6E-917C-A1EBBFB49F27}" srcId="{2BDDEBAB-5849-4CC3-9BDD-9775FB605DD3}" destId="{D3985EF6-F6D2-443F-BFEB-DB6D89E71ABC}" srcOrd="3" destOrd="0" parTransId="{A0312B57-0046-4951-99D9-997317ECAD4D}" sibTransId="{A96D84EE-0FB4-412A-BE3E-91B311E27F02}"/>
    <dgm:cxn modelId="{7025BE9D-4F57-413E-BBE5-F257354853BD}" type="presOf" srcId="{FBECDF76-BF1B-439B-B18F-C61C7A23F442}" destId="{12FBC8E2-4345-48DE-B2E4-66D18A5C2F1D}" srcOrd="0" destOrd="0" presId="urn:microsoft.com/office/officeart/2005/8/layout/vList2"/>
    <dgm:cxn modelId="{7426EC9D-204C-4B02-8874-3CCFFD4A5EEC}" type="presOf" srcId="{D3985EF6-F6D2-443F-BFEB-DB6D89E71ABC}" destId="{7A7D77F4-27E7-4134-B370-ABDF12E83679}" srcOrd="0" destOrd="0" presId="urn:microsoft.com/office/officeart/2005/8/layout/vList2"/>
    <dgm:cxn modelId="{B12E699F-7025-40A6-80AA-54C6782081A4}" type="presOf" srcId="{B9B31C1F-3D21-4F99-B0FE-8180EC82C13A}" destId="{BB2FD878-7E94-43D3-AB32-08FF52615D03}" srcOrd="0" destOrd="0" presId="urn:microsoft.com/office/officeart/2005/8/layout/vList2"/>
    <dgm:cxn modelId="{EBA7E0A7-AD7F-413F-8268-429E0672CD82}" srcId="{2BDDEBAB-5849-4CC3-9BDD-9775FB605DD3}" destId="{FBECDF76-BF1B-439B-B18F-C61C7A23F442}" srcOrd="0" destOrd="0" parTransId="{580055F4-18A9-45FC-9404-C5A08317956E}" sibTransId="{63C488A9-CD01-46A2-BBF1-8815145A202C}"/>
    <dgm:cxn modelId="{B34C6DCA-5EDB-4103-A64C-EA1AE8AC0AAD}" type="presOf" srcId="{2BDDEBAB-5849-4CC3-9BDD-9775FB605DD3}" destId="{4F122CC9-3D10-4FA3-8F2E-1EE6C9BB0F73}" srcOrd="0" destOrd="0" presId="urn:microsoft.com/office/officeart/2005/8/layout/vList2"/>
    <dgm:cxn modelId="{CD34ADF2-6E35-4B90-9C10-93528C1F8E35}" srcId="{2BDDEBAB-5849-4CC3-9BDD-9775FB605DD3}" destId="{EB8DF307-CC25-4696-8A76-23E8F38A1F27}" srcOrd="5" destOrd="0" parTransId="{A7DAE964-5FA6-4C38-9D4D-CD6E7C20C7BA}" sibTransId="{3FF5301E-182C-4D2E-802A-BA92965E9881}"/>
    <dgm:cxn modelId="{35A86AF6-F472-4729-A3D6-1B65406A1235}" srcId="{2BDDEBAB-5849-4CC3-9BDD-9775FB605DD3}" destId="{B9B31C1F-3D21-4F99-B0FE-8180EC82C13A}" srcOrd="2" destOrd="0" parTransId="{B52CF91C-1B44-4A12-BED9-1081AF5A861C}" sibTransId="{F80CE401-5B6C-43D6-AAC5-7B8DD67FB037}"/>
    <dgm:cxn modelId="{F5A366F9-4348-47BE-8612-66BD32BDA179}" srcId="{2BDDEBAB-5849-4CC3-9BDD-9775FB605DD3}" destId="{C430B7A1-0795-467B-9F8D-B68608B55470}" srcOrd="1" destOrd="0" parTransId="{31662744-CA70-41D5-97DD-C1B31D82FD1E}" sibTransId="{9ED0547F-4BEE-4F32-BE8E-B67BFFEED07F}"/>
    <dgm:cxn modelId="{8830C8E9-013D-4918-9356-676A05AE1ADA}" type="presParOf" srcId="{4F122CC9-3D10-4FA3-8F2E-1EE6C9BB0F73}" destId="{12FBC8E2-4345-48DE-B2E4-66D18A5C2F1D}" srcOrd="0" destOrd="0" presId="urn:microsoft.com/office/officeart/2005/8/layout/vList2"/>
    <dgm:cxn modelId="{347FCC26-CC10-4FFA-B390-904CAA421235}" type="presParOf" srcId="{4F122CC9-3D10-4FA3-8F2E-1EE6C9BB0F73}" destId="{D69E50B1-95D2-48CC-BD7D-32E2469D786E}" srcOrd="1" destOrd="0" presId="urn:microsoft.com/office/officeart/2005/8/layout/vList2"/>
    <dgm:cxn modelId="{390CA9E6-4863-446B-AC51-9BCA47AA0F58}" type="presParOf" srcId="{4F122CC9-3D10-4FA3-8F2E-1EE6C9BB0F73}" destId="{4DC6CDA1-57DC-4679-877E-5D49D9086156}" srcOrd="2" destOrd="0" presId="urn:microsoft.com/office/officeart/2005/8/layout/vList2"/>
    <dgm:cxn modelId="{9FD1C947-5BCA-4DF9-8B0A-F02EC3AAACB1}" type="presParOf" srcId="{4F122CC9-3D10-4FA3-8F2E-1EE6C9BB0F73}" destId="{329DE413-022B-4AC2-86FC-61FC009C9B19}" srcOrd="3" destOrd="0" presId="urn:microsoft.com/office/officeart/2005/8/layout/vList2"/>
    <dgm:cxn modelId="{9FC1F69C-5CD2-43F8-881D-16E78440CB85}" type="presParOf" srcId="{4F122CC9-3D10-4FA3-8F2E-1EE6C9BB0F73}" destId="{BB2FD878-7E94-43D3-AB32-08FF52615D03}" srcOrd="4" destOrd="0" presId="urn:microsoft.com/office/officeart/2005/8/layout/vList2"/>
    <dgm:cxn modelId="{13EAB4C9-1ADC-4048-8747-543EBCB098B7}" type="presParOf" srcId="{4F122CC9-3D10-4FA3-8F2E-1EE6C9BB0F73}" destId="{EF970379-55A6-4B4D-9919-C6B80E227ED2}" srcOrd="5" destOrd="0" presId="urn:microsoft.com/office/officeart/2005/8/layout/vList2"/>
    <dgm:cxn modelId="{7D7ED12C-4C97-44ED-900F-7B2709630DA8}" type="presParOf" srcId="{4F122CC9-3D10-4FA3-8F2E-1EE6C9BB0F73}" destId="{7A7D77F4-27E7-4134-B370-ABDF12E83679}" srcOrd="6" destOrd="0" presId="urn:microsoft.com/office/officeart/2005/8/layout/vList2"/>
    <dgm:cxn modelId="{CDBEEE26-B020-46A4-A113-BE882035D596}" type="presParOf" srcId="{4F122CC9-3D10-4FA3-8F2E-1EE6C9BB0F73}" destId="{5B254E22-13D9-4591-B411-E9755FF502DB}" srcOrd="7" destOrd="0" presId="urn:microsoft.com/office/officeart/2005/8/layout/vList2"/>
    <dgm:cxn modelId="{64ED7E66-2A86-4F67-A96C-D9CD8E8050EA}" type="presParOf" srcId="{4F122CC9-3D10-4FA3-8F2E-1EE6C9BB0F73}" destId="{D8948DEC-C99A-4065-9051-7CD7EA774549}" srcOrd="8" destOrd="0" presId="urn:microsoft.com/office/officeart/2005/8/layout/vList2"/>
    <dgm:cxn modelId="{3D89E43B-F2C4-41A3-8BDC-B81839AECE28}" type="presParOf" srcId="{4F122CC9-3D10-4FA3-8F2E-1EE6C9BB0F73}" destId="{629536EA-BAF0-4CBC-8D5C-1584EFE80E5B}" srcOrd="9" destOrd="0" presId="urn:microsoft.com/office/officeart/2005/8/layout/vList2"/>
    <dgm:cxn modelId="{370CC8CB-459E-48EA-B0A2-E033E50FB768}" type="presParOf" srcId="{4F122CC9-3D10-4FA3-8F2E-1EE6C9BB0F73}" destId="{873D1B93-42D5-4583-B937-B6A2B919DB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FD7F6F-7F22-4A4B-A6AE-B153613A0A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8910AE-9FBA-4974-A420-7E3117B7E106}">
      <dgm:prSet/>
      <dgm:spPr/>
      <dgm:t>
        <a:bodyPr/>
        <a:lstStyle/>
        <a:p>
          <a:r>
            <a:rPr lang="en-GB"/>
            <a:t>Acceptable heat levels in all work areas</a:t>
          </a:r>
          <a:endParaRPr lang="en-US"/>
        </a:p>
      </dgm:t>
    </dgm:pt>
    <dgm:pt modelId="{034CA773-53AA-4ECA-8A5B-241FEC1DF5B1}" type="parTrans" cxnId="{318E3ECD-E4CB-40B7-8290-F09204A8AEDD}">
      <dgm:prSet/>
      <dgm:spPr/>
      <dgm:t>
        <a:bodyPr/>
        <a:lstStyle/>
        <a:p>
          <a:endParaRPr lang="en-US"/>
        </a:p>
      </dgm:t>
    </dgm:pt>
    <dgm:pt modelId="{89951D6A-C7FD-42DE-849E-FA358D75A65D}" type="sibTrans" cxnId="{318E3ECD-E4CB-40B7-8290-F09204A8AEDD}">
      <dgm:prSet/>
      <dgm:spPr/>
      <dgm:t>
        <a:bodyPr/>
        <a:lstStyle/>
        <a:p>
          <a:endParaRPr lang="en-US"/>
        </a:p>
      </dgm:t>
    </dgm:pt>
    <dgm:pt modelId="{6455F4ED-5D00-4A09-97FC-6C4339C9325F}">
      <dgm:prSet/>
      <dgm:spPr/>
      <dgm:t>
        <a:bodyPr/>
        <a:lstStyle/>
        <a:p>
          <a:r>
            <a:rPr lang="en-GB"/>
            <a:t>Flexible working hours</a:t>
          </a:r>
          <a:endParaRPr lang="en-US"/>
        </a:p>
      </dgm:t>
    </dgm:pt>
    <dgm:pt modelId="{A975419C-00F6-4A17-AA4B-B61F9215B07D}" type="parTrans" cxnId="{EAE55E23-1949-443B-8848-FD2A2828D4C6}">
      <dgm:prSet/>
      <dgm:spPr/>
      <dgm:t>
        <a:bodyPr/>
        <a:lstStyle/>
        <a:p>
          <a:endParaRPr lang="en-US"/>
        </a:p>
      </dgm:t>
    </dgm:pt>
    <dgm:pt modelId="{EC8F9558-C32F-48B5-AEEE-934E17993993}" type="sibTrans" cxnId="{EAE55E23-1949-443B-8848-FD2A2828D4C6}">
      <dgm:prSet/>
      <dgm:spPr/>
      <dgm:t>
        <a:bodyPr/>
        <a:lstStyle/>
        <a:p>
          <a:endParaRPr lang="en-US"/>
        </a:p>
      </dgm:t>
    </dgm:pt>
    <dgm:pt modelId="{9465368E-1B6A-4E17-B64B-AC3C0A60E36D}">
      <dgm:prSet/>
      <dgm:spPr/>
      <dgm:t>
        <a:bodyPr/>
        <a:lstStyle/>
        <a:p>
          <a:r>
            <a:rPr lang="en-GB"/>
            <a:t>Menopause advocate</a:t>
          </a:r>
          <a:endParaRPr lang="en-US"/>
        </a:p>
      </dgm:t>
    </dgm:pt>
    <dgm:pt modelId="{491C53A8-3CFF-4326-8F8C-4B7691BA282F}" type="parTrans" cxnId="{796E80AA-3BF3-4841-A6FF-D668F5456B56}">
      <dgm:prSet/>
      <dgm:spPr/>
      <dgm:t>
        <a:bodyPr/>
        <a:lstStyle/>
        <a:p>
          <a:endParaRPr lang="en-US"/>
        </a:p>
      </dgm:t>
    </dgm:pt>
    <dgm:pt modelId="{8F2963B5-71FA-4CB6-A328-AA8B9A474A3D}" type="sibTrans" cxnId="{796E80AA-3BF3-4841-A6FF-D668F5456B56}">
      <dgm:prSet/>
      <dgm:spPr/>
      <dgm:t>
        <a:bodyPr/>
        <a:lstStyle/>
        <a:p>
          <a:endParaRPr lang="en-US"/>
        </a:p>
      </dgm:t>
    </dgm:pt>
    <dgm:pt modelId="{A1832991-A61F-422A-B130-4FF9CA759426}">
      <dgm:prSet/>
      <dgm:spPr/>
      <dgm:t>
        <a:bodyPr/>
        <a:lstStyle/>
        <a:p>
          <a:r>
            <a:rPr lang="en-GB"/>
            <a:t>A cool and quiet room to go to when needed</a:t>
          </a:r>
          <a:endParaRPr lang="en-US"/>
        </a:p>
      </dgm:t>
    </dgm:pt>
    <dgm:pt modelId="{2DC52883-DC69-47EC-94B1-C0247ACDF25B}" type="parTrans" cxnId="{7E62D450-9B75-40E0-B816-7C56305E0345}">
      <dgm:prSet/>
      <dgm:spPr/>
      <dgm:t>
        <a:bodyPr/>
        <a:lstStyle/>
        <a:p>
          <a:endParaRPr lang="en-US"/>
        </a:p>
      </dgm:t>
    </dgm:pt>
    <dgm:pt modelId="{CABDAB13-C674-4CCE-B0A5-ABCC9CD17D71}" type="sibTrans" cxnId="{7E62D450-9B75-40E0-B816-7C56305E0345}">
      <dgm:prSet/>
      <dgm:spPr/>
      <dgm:t>
        <a:bodyPr/>
        <a:lstStyle/>
        <a:p>
          <a:endParaRPr lang="en-US"/>
        </a:p>
      </dgm:t>
    </dgm:pt>
    <dgm:pt modelId="{1114CEB8-A50A-44D5-BB3F-075C38269B14}">
      <dgm:prSet/>
      <dgm:spPr/>
      <dgm:t>
        <a:bodyPr/>
        <a:lstStyle/>
        <a:p>
          <a:r>
            <a:rPr lang="en-GB"/>
            <a:t>More fans without having to beg for them</a:t>
          </a:r>
          <a:endParaRPr lang="en-US"/>
        </a:p>
      </dgm:t>
    </dgm:pt>
    <dgm:pt modelId="{BA6A5F52-9C5C-47BB-9E0F-CA07E502FFC7}" type="parTrans" cxnId="{41CAB1C3-F99E-4A26-B168-0D9DC12E8622}">
      <dgm:prSet/>
      <dgm:spPr/>
      <dgm:t>
        <a:bodyPr/>
        <a:lstStyle/>
        <a:p>
          <a:endParaRPr lang="en-US"/>
        </a:p>
      </dgm:t>
    </dgm:pt>
    <dgm:pt modelId="{2C149DA3-E341-4DEC-A426-03B44D044D42}" type="sibTrans" cxnId="{41CAB1C3-F99E-4A26-B168-0D9DC12E8622}">
      <dgm:prSet/>
      <dgm:spPr/>
      <dgm:t>
        <a:bodyPr/>
        <a:lstStyle/>
        <a:p>
          <a:endParaRPr lang="en-US"/>
        </a:p>
      </dgm:t>
    </dgm:pt>
    <dgm:pt modelId="{C1908947-CA7E-4D7F-BA2F-342CAEEB819F}" type="pres">
      <dgm:prSet presAssocID="{1FFD7F6F-7F22-4A4B-A6AE-B153613A0A18}" presName="linear" presStyleCnt="0">
        <dgm:presLayoutVars>
          <dgm:animLvl val="lvl"/>
          <dgm:resizeHandles val="exact"/>
        </dgm:presLayoutVars>
      </dgm:prSet>
      <dgm:spPr/>
    </dgm:pt>
    <dgm:pt modelId="{30C21478-A481-4AE1-B234-F25253D022AD}" type="pres">
      <dgm:prSet presAssocID="{BD8910AE-9FBA-4974-A420-7E3117B7E1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0564C1-1AD9-48AB-8DD4-57C88C1E25E1}" type="pres">
      <dgm:prSet presAssocID="{89951D6A-C7FD-42DE-849E-FA358D75A65D}" presName="spacer" presStyleCnt="0"/>
      <dgm:spPr/>
    </dgm:pt>
    <dgm:pt modelId="{A173BAB7-C12D-4BBB-A980-297C990E8913}" type="pres">
      <dgm:prSet presAssocID="{6455F4ED-5D00-4A09-97FC-6C4339C9325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681439-611A-43E1-8517-D7541DCF53A2}" type="pres">
      <dgm:prSet presAssocID="{EC8F9558-C32F-48B5-AEEE-934E17993993}" presName="spacer" presStyleCnt="0"/>
      <dgm:spPr/>
    </dgm:pt>
    <dgm:pt modelId="{D18E8205-0C61-4271-8BAE-5894B0CC545C}" type="pres">
      <dgm:prSet presAssocID="{9465368E-1B6A-4E17-B64B-AC3C0A60E3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79565-25FF-4F14-910B-194A13B2ECBE}" type="pres">
      <dgm:prSet presAssocID="{8F2963B5-71FA-4CB6-A328-AA8B9A474A3D}" presName="spacer" presStyleCnt="0"/>
      <dgm:spPr/>
    </dgm:pt>
    <dgm:pt modelId="{F69976C4-9BEB-4486-BF98-4F79160CF3B9}" type="pres">
      <dgm:prSet presAssocID="{A1832991-A61F-422A-B130-4FF9CA7594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316A4D-B093-4806-B8D0-5D337A2DF363}" type="pres">
      <dgm:prSet presAssocID="{CABDAB13-C674-4CCE-B0A5-ABCC9CD17D71}" presName="spacer" presStyleCnt="0"/>
      <dgm:spPr/>
    </dgm:pt>
    <dgm:pt modelId="{D771965B-7CC1-4C3F-9A7B-4887D9C4F974}" type="pres">
      <dgm:prSet presAssocID="{1114CEB8-A50A-44D5-BB3F-075C38269B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AE55E23-1949-443B-8848-FD2A2828D4C6}" srcId="{1FFD7F6F-7F22-4A4B-A6AE-B153613A0A18}" destId="{6455F4ED-5D00-4A09-97FC-6C4339C9325F}" srcOrd="1" destOrd="0" parTransId="{A975419C-00F6-4A17-AA4B-B61F9215B07D}" sibTransId="{EC8F9558-C32F-48B5-AEEE-934E17993993}"/>
    <dgm:cxn modelId="{1BD1B062-C567-4D07-B7CD-5429950C9237}" type="presOf" srcId="{6455F4ED-5D00-4A09-97FC-6C4339C9325F}" destId="{A173BAB7-C12D-4BBB-A980-297C990E8913}" srcOrd="0" destOrd="0" presId="urn:microsoft.com/office/officeart/2005/8/layout/vList2"/>
    <dgm:cxn modelId="{4E8FCB66-779B-46D1-B1A4-AD00A8CC6546}" type="presOf" srcId="{9465368E-1B6A-4E17-B64B-AC3C0A60E36D}" destId="{D18E8205-0C61-4271-8BAE-5894B0CC545C}" srcOrd="0" destOrd="0" presId="urn:microsoft.com/office/officeart/2005/8/layout/vList2"/>
    <dgm:cxn modelId="{7E62D450-9B75-40E0-B816-7C56305E0345}" srcId="{1FFD7F6F-7F22-4A4B-A6AE-B153613A0A18}" destId="{A1832991-A61F-422A-B130-4FF9CA759426}" srcOrd="3" destOrd="0" parTransId="{2DC52883-DC69-47EC-94B1-C0247ACDF25B}" sibTransId="{CABDAB13-C674-4CCE-B0A5-ABCC9CD17D71}"/>
    <dgm:cxn modelId="{49244472-E8A6-456A-BB3D-221FB41A324E}" type="presOf" srcId="{BD8910AE-9FBA-4974-A420-7E3117B7E106}" destId="{30C21478-A481-4AE1-B234-F25253D022AD}" srcOrd="0" destOrd="0" presId="urn:microsoft.com/office/officeart/2005/8/layout/vList2"/>
    <dgm:cxn modelId="{910A29A7-CA27-491F-9CAC-5B6FCACEC86C}" type="presOf" srcId="{1114CEB8-A50A-44D5-BB3F-075C38269B14}" destId="{D771965B-7CC1-4C3F-9A7B-4887D9C4F974}" srcOrd="0" destOrd="0" presId="urn:microsoft.com/office/officeart/2005/8/layout/vList2"/>
    <dgm:cxn modelId="{796E80AA-3BF3-4841-A6FF-D668F5456B56}" srcId="{1FFD7F6F-7F22-4A4B-A6AE-B153613A0A18}" destId="{9465368E-1B6A-4E17-B64B-AC3C0A60E36D}" srcOrd="2" destOrd="0" parTransId="{491C53A8-3CFF-4326-8F8C-4B7691BA282F}" sibTransId="{8F2963B5-71FA-4CB6-A328-AA8B9A474A3D}"/>
    <dgm:cxn modelId="{0155CEAF-DE8C-4FB7-9CB1-9E6659AA1057}" type="presOf" srcId="{A1832991-A61F-422A-B130-4FF9CA759426}" destId="{F69976C4-9BEB-4486-BF98-4F79160CF3B9}" srcOrd="0" destOrd="0" presId="urn:microsoft.com/office/officeart/2005/8/layout/vList2"/>
    <dgm:cxn modelId="{5B06D1B1-7ABA-4AFA-A8D2-BDAB0A886731}" type="presOf" srcId="{1FFD7F6F-7F22-4A4B-A6AE-B153613A0A18}" destId="{C1908947-CA7E-4D7F-BA2F-342CAEEB819F}" srcOrd="0" destOrd="0" presId="urn:microsoft.com/office/officeart/2005/8/layout/vList2"/>
    <dgm:cxn modelId="{41CAB1C3-F99E-4A26-B168-0D9DC12E8622}" srcId="{1FFD7F6F-7F22-4A4B-A6AE-B153613A0A18}" destId="{1114CEB8-A50A-44D5-BB3F-075C38269B14}" srcOrd="4" destOrd="0" parTransId="{BA6A5F52-9C5C-47BB-9E0F-CA07E502FFC7}" sibTransId="{2C149DA3-E341-4DEC-A426-03B44D044D42}"/>
    <dgm:cxn modelId="{318E3ECD-E4CB-40B7-8290-F09204A8AEDD}" srcId="{1FFD7F6F-7F22-4A4B-A6AE-B153613A0A18}" destId="{BD8910AE-9FBA-4974-A420-7E3117B7E106}" srcOrd="0" destOrd="0" parTransId="{034CA773-53AA-4ECA-8A5B-241FEC1DF5B1}" sibTransId="{89951D6A-C7FD-42DE-849E-FA358D75A65D}"/>
    <dgm:cxn modelId="{535F3A56-6E58-42EC-A705-E91CA7EBD240}" type="presParOf" srcId="{C1908947-CA7E-4D7F-BA2F-342CAEEB819F}" destId="{30C21478-A481-4AE1-B234-F25253D022AD}" srcOrd="0" destOrd="0" presId="urn:microsoft.com/office/officeart/2005/8/layout/vList2"/>
    <dgm:cxn modelId="{A337A1FB-556C-4D2C-95A2-9C5E471CDEF2}" type="presParOf" srcId="{C1908947-CA7E-4D7F-BA2F-342CAEEB819F}" destId="{1C0564C1-1AD9-48AB-8DD4-57C88C1E25E1}" srcOrd="1" destOrd="0" presId="urn:microsoft.com/office/officeart/2005/8/layout/vList2"/>
    <dgm:cxn modelId="{09013205-B300-43D4-A136-1DBF3D5F50F8}" type="presParOf" srcId="{C1908947-CA7E-4D7F-BA2F-342CAEEB819F}" destId="{A173BAB7-C12D-4BBB-A980-297C990E8913}" srcOrd="2" destOrd="0" presId="urn:microsoft.com/office/officeart/2005/8/layout/vList2"/>
    <dgm:cxn modelId="{448B1C4F-9674-4957-9BFF-84F591E0A6AF}" type="presParOf" srcId="{C1908947-CA7E-4D7F-BA2F-342CAEEB819F}" destId="{49681439-611A-43E1-8517-D7541DCF53A2}" srcOrd="3" destOrd="0" presId="urn:microsoft.com/office/officeart/2005/8/layout/vList2"/>
    <dgm:cxn modelId="{ECB55AB2-ED7A-44D8-B538-27D9AC9E32F0}" type="presParOf" srcId="{C1908947-CA7E-4D7F-BA2F-342CAEEB819F}" destId="{D18E8205-0C61-4271-8BAE-5894B0CC545C}" srcOrd="4" destOrd="0" presId="urn:microsoft.com/office/officeart/2005/8/layout/vList2"/>
    <dgm:cxn modelId="{9086E72F-CCFC-4A76-B2D4-9760097A29B4}" type="presParOf" srcId="{C1908947-CA7E-4D7F-BA2F-342CAEEB819F}" destId="{64979565-25FF-4F14-910B-194A13B2ECBE}" srcOrd="5" destOrd="0" presId="urn:microsoft.com/office/officeart/2005/8/layout/vList2"/>
    <dgm:cxn modelId="{5597CF84-A502-4CEA-8552-1836E345FBEF}" type="presParOf" srcId="{C1908947-CA7E-4D7F-BA2F-342CAEEB819F}" destId="{F69976C4-9BEB-4486-BF98-4F79160CF3B9}" srcOrd="6" destOrd="0" presId="urn:microsoft.com/office/officeart/2005/8/layout/vList2"/>
    <dgm:cxn modelId="{03CBD577-CFEF-4ADA-B741-F37A52F17A5D}" type="presParOf" srcId="{C1908947-CA7E-4D7F-BA2F-342CAEEB819F}" destId="{58316A4D-B093-4806-B8D0-5D337A2DF363}" srcOrd="7" destOrd="0" presId="urn:microsoft.com/office/officeart/2005/8/layout/vList2"/>
    <dgm:cxn modelId="{B65BB57D-AAFE-4EED-9170-B2187360AD59}" type="presParOf" srcId="{C1908947-CA7E-4D7F-BA2F-342CAEEB819F}" destId="{D771965B-7CC1-4C3F-9A7B-4887D9C4F97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02ACE1-A35B-4521-96FC-10F047E482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20C154-C159-4BF2-B7E5-3313FECCC0B4}">
      <dgm:prSet/>
      <dgm:spPr/>
      <dgm:t>
        <a:bodyPr/>
        <a:lstStyle/>
        <a:p>
          <a:r>
            <a:rPr lang="en-GB" dirty="0"/>
            <a:t>Would you consider CBT?</a:t>
          </a:r>
        </a:p>
        <a:p>
          <a:r>
            <a:rPr lang="en-GB" dirty="0"/>
            <a:t>Yes (25%)	Maybe (50%)</a:t>
          </a:r>
          <a:endParaRPr lang="en-US" dirty="0"/>
        </a:p>
      </dgm:t>
    </dgm:pt>
    <dgm:pt modelId="{CCB116CD-CB95-4FDD-9CE4-8EFE3DD3D581}" type="parTrans" cxnId="{7DA7ABA5-5D25-482D-8907-6D73973A34B4}">
      <dgm:prSet/>
      <dgm:spPr/>
      <dgm:t>
        <a:bodyPr/>
        <a:lstStyle/>
        <a:p>
          <a:endParaRPr lang="en-US"/>
        </a:p>
      </dgm:t>
    </dgm:pt>
    <dgm:pt modelId="{61D544DF-DC63-4DAB-81F0-09AF4A35AB93}" type="sibTrans" cxnId="{7DA7ABA5-5D25-482D-8907-6D73973A34B4}">
      <dgm:prSet/>
      <dgm:spPr/>
      <dgm:t>
        <a:bodyPr/>
        <a:lstStyle/>
        <a:p>
          <a:endParaRPr lang="en-US"/>
        </a:p>
      </dgm:t>
    </dgm:pt>
    <dgm:pt modelId="{1ADAC9F1-81AC-4474-83B3-16861BCF97C8}">
      <dgm:prSet/>
      <dgm:spPr/>
      <dgm:t>
        <a:bodyPr/>
        <a:lstStyle/>
        <a:p>
          <a:r>
            <a:rPr lang="en-GB" dirty="0"/>
            <a:t>Have you considered leaving?</a:t>
          </a:r>
        </a:p>
        <a:p>
          <a:r>
            <a:rPr lang="en-GB" dirty="0"/>
            <a:t>Yes (25%)	Maybe (8%)</a:t>
          </a:r>
          <a:endParaRPr lang="en-US" dirty="0"/>
        </a:p>
      </dgm:t>
    </dgm:pt>
    <dgm:pt modelId="{9169C684-24C7-48F4-8A99-136B8EEBF832}" type="parTrans" cxnId="{F4D7CAE9-F137-459B-8E9E-AECE34C0136C}">
      <dgm:prSet/>
      <dgm:spPr/>
      <dgm:t>
        <a:bodyPr/>
        <a:lstStyle/>
        <a:p>
          <a:endParaRPr lang="en-US"/>
        </a:p>
      </dgm:t>
    </dgm:pt>
    <dgm:pt modelId="{E1FD0ECE-5E56-4888-947D-6A247B86AC32}" type="sibTrans" cxnId="{F4D7CAE9-F137-459B-8E9E-AECE34C0136C}">
      <dgm:prSet/>
      <dgm:spPr/>
      <dgm:t>
        <a:bodyPr/>
        <a:lstStyle/>
        <a:p>
          <a:endParaRPr lang="en-US"/>
        </a:p>
      </dgm:t>
    </dgm:pt>
    <dgm:pt modelId="{EB68ABE6-EB62-4CD2-B8BF-35BEB900E80B}">
      <dgm:prSet/>
      <dgm:spPr/>
      <dgm:t>
        <a:bodyPr/>
        <a:lstStyle/>
        <a:p>
          <a:r>
            <a:rPr lang="en-GB" dirty="0"/>
            <a:t>Should it be a protected characteristic?		</a:t>
          </a:r>
        </a:p>
        <a:p>
          <a:r>
            <a:rPr lang="en-GB" dirty="0"/>
            <a:t>Yes (71%)	Maybe (25%)</a:t>
          </a:r>
          <a:endParaRPr lang="en-US" dirty="0"/>
        </a:p>
      </dgm:t>
    </dgm:pt>
    <dgm:pt modelId="{3DE052D7-F566-41E0-A61F-2227CB168F14}" type="parTrans" cxnId="{F4681CAA-E5F2-45E9-A95A-3838164AE1E8}">
      <dgm:prSet/>
      <dgm:spPr/>
      <dgm:t>
        <a:bodyPr/>
        <a:lstStyle/>
        <a:p>
          <a:endParaRPr lang="en-US"/>
        </a:p>
      </dgm:t>
    </dgm:pt>
    <dgm:pt modelId="{6DBB2A45-4338-4A77-AE82-EBF9D3A5F98F}" type="sibTrans" cxnId="{F4681CAA-E5F2-45E9-A95A-3838164AE1E8}">
      <dgm:prSet/>
      <dgm:spPr/>
      <dgm:t>
        <a:bodyPr/>
        <a:lstStyle/>
        <a:p>
          <a:endParaRPr lang="en-US"/>
        </a:p>
      </dgm:t>
    </dgm:pt>
    <dgm:pt modelId="{6613E99E-F959-4F80-83A7-4DD21BD9C75E}" type="pres">
      <dgm:prSet presAssocID="{1602ACE1-A35B-4521-96FC-10F047E4824A}" presName="linear" presStyleCnt="0">
        <dgm:presLayoutVars>
          <dgm:animLvl val="lvl"/>
          <dgm:resizeHandles val="exact"/>
        </dgm:presLayoutVars>
      </dgm:prSet>
      <dgm:spPr/>
    </dgm:pt>
    <dgm:pt modelId="{C114977E-962B-4BE5-8682-35AEA981C32A}" type="pres">
      <dgm:prSet presAssocID="{1020C154-C159-4BF2-B7E5-3313FECCC0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CECCCF-793F-4ABB-918C-B6EB1F7C4A63}" type="pres">
      <dgm:prSet presAssocID="{61D544DF-DC63-4DAB-81F0-09AF4A35AB93}" presName="spacer" presStyleCnt="0"/>
      <dgm:spPr/>
    </dgm:pt>
    <dgm:pt modelId="{D6652518-24B2-47D5-8451-2C92E0EB4001}" type="pres">
      <dgm:prSet presAssocID="{1ADAC9F1-81AC-4474-83B3-16861BCF97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A309FB-6504-410E-AB29-15F6C28CDF39}" type="pres">
      <dgm:prSet presAssocID="{E1FD0ECE-5E56-4888-947D-6A247B86AC32}" presName="spacer" presStyleCnt="0"/>
      <dgm:spPr/>
    </dgm:pt>
    <dgm:pt modelId="{82D4507D-A6BA-4B8D-B7FB-19A45C27413E}" type="pres">
      <dgm:prSet presAssocID="{EB68ABE6-EB62-4CD2-B8BF-35BEB900E8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31D632E-8B6D-4D8A-9850-C8800F818FD4}" type="presOf" srcId="{1020C154-C159-4BF2-B7E5-3313FECCC0B4}" destId="{C114977E-962B-4BE5-8682-35AEA981C32A}" srcOrd="0" destOrd="0" presId="urn:microsoft.com/office/officeart/2005/8/layout/vList2"/>
    <dgm:cxn modelId="{8FE99430-5A29-44C8-8E8C-27A1162B72A0}" type="presOf" srcId="{EB68ABE6-EB62-4CD2-B8BF-35BEB900E80B}" destId="{82D4507D-A6BA-4B8D-B7FB-19A45C27413E}" srcOrd="0" destOrd="0" presId="urn:microsoft.com/office/officeart/2005/8/layout/vList2"/>
    <dgm:cxn modelId="{ACCCE391-BF36-454D-A22D-579C0D77FA4B}" type="presOf" srcId="{1602ACE1-A35B-4521-96FC-10F047E4824A}" destId="{6613E99E-F959-4F80-83A7-4DD21BD9C75E}" srcOrd="0" destOrd="0" presId="urn:microsoft.com/office/officeart/2005/8/layout/vList2"/>
    <dgm:cxn modelId="{7DA7ABA5-5D25-482D-8907-6D73973A34B4}" srcId="{1602ACE1-A35B-4521-96FC-10F047E4824A}" destId="{1020C154-C159-4BF2-B7E5-3313FECCC0B4}" srcOrd="0" destOrd="0" parTransId="{CCB116CD-CB95-4FDD-9CE4-8EFE3DD3D581}" sibTransId="{61D544DF-DC63-4DAB-81F0-09AF4A35AB93}"/>
    <dgm:cxn modelId="{F4681CAA-E5F2-45E9-A95A-3838164AE1E8}" srcId="{1602ACE1-A35B-4521-96FC-10F047E4824A}" destId="{EB68ABE6-EB62-4CD2-B8BF-35BEB900E80B}" srcOrd="2" destOrd="0" parTransId="{3DE052D7-F566-41E0-A61F-2227CB168F14}" sibTransId="{6DBB2A45-4338-4A77-AE82-EBF9D3A5F98F}"/>
    <dgm:cxn modelId="{449F27E0-6178-469D-A8F3-DF52AD73E4C1}" type="presOf" srcId="{1ADAC9F1-81AC-4474-83B3-16861BCF97C8}" destId="{D6652518-24B2-47D5-8451-2C92E0EB4001}" srcOrd="0" destOrd="0" presId="urn:microsoft.com/office/officeart/2005/8/layout/vList2"/>
    <dgm:cxn modelId="{F4D7CAE9-F137-459B-8E9E-AECE34C0136C}" srcId="{1602ACE1-A35B-4521-96FC-10F047E4824A}" destId="{1ADAC9F1-81AC-4474-83B3-16861BCF97C8}" srcOrd="1" destOrd="0" parTransId="{9169C684-24C7-48F4-8A99-136B8EEBF832}" sibTransId="{E1FD0ECE-5E56-4888-947D-6A247B86AC32}"/>
    <dgm:cxn modelId="{B81DE2FC-1F07-4D7B-816C-275115CFD4A0}" type="presParOf" srcId="{6613E99E-F959-4F80-83A7-4DD21BD9C75E}" destId="{C114977E-962B-4BE5-8682-35AEA981C32A}" srcOrd="0" destOrd="0" presId="urn:microsoft.com/office/officeart/2005/8/layout/vList2"/>
    <dgm:cxn modelId="{BFB9C413-DE3F-4C6E-B7B5-B35C0062F3E5}" type="presParOf" srcId="{6613E99E-F959-4F80-83A7-4DD21BD9C75E}" destId="{63CECCCF-793F-4ABB-918C-B6EB1F7C4A63}" srcOrd="1" destOrd="0" presId="urn:microsoft.com/office/officeart/2005/8/layout/vList2"/>
    <dgm:cxn modelId="{0AA93A93-F144-451A-836D-0E48E66406FB}" type="presParOf" srcId="{6613E99E-F959-4F80-83A7-4DD21BD9C75E}" destId="{D6652518-24B2-47D5-8451-2C92E0EB4001}" srcOrd="2" destOrd="0" presId="urn:microsoft.com/office/officeart/2005/8/layout/vList2"/>
    <dgm:cxn modelId="{1B6E1299-3E0E-4CE3-B841-4E2707AF0AD3}" type="presParOf" srcId="{6613E99E-F959-4F80-83A7-4DD21BD9C75E}" destId="{E8A309FB-6504-410E-AB29-15F6C28CDF39}" srcOrd="3" destOrd="0" presId="urn:microsoft.com/office/officeart/2005/8/layout/vList2"/>
    <dgm:cxn modelId="{9C4E370F-696C-4907-8A78-9CA77D130D04}" type="presParOf" srcId="{6613E99E-F959-4F80-83A7-4DD21BD9C75E}" destId="{82D4507D-A6BA-4B8D-B7FB-19A45C2741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BC825B-FD9C-4B48-87BE-B1A4618742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70F1F1-E163-4DEC-9522-E74712A24A01}">
      <dgm:prSet/>
      <dgm:spPr/>
      <dgm:t>
        <a:bodyPr/>
        <a:lstStyle/>
        <a:p>
          <a:r>
            <a:rPr lang="en-GB"/>
            <a:t>Asked for number of employees</a:t>
          </a:r>
          <a:endParaRPr lang="en-US"/>
        </a:p>
      </dgm:t>
    </dgm:pt>
    <dgm:pt modelId="{D47722FD-B8ED-481B-BE0D-FD8776F31EEA}" type="parTrans" cxnId="{8E77A2F5-43CC-4552-AB4A-E18D9B815781}">
      <dgm:prSet/>
      <dgm:spPr/>
      <dgm:t>
        <a:bodyPr/>
        <a:lstStyle/>
        <a:p>
          <a:endParaRPr lang="en-US"/>
        </a:p>
      </dgm:t>
    </dgm:pt>
    <dgm:pt modelId="{DE630FB1-DB00-46A0-B8EB-7475CA5AFA0B}" type="sibTrans" cxnId="{8E77A2F5-43CC-4552-AB4A-E18D9B815781}">
      <dgm:prSet/>
      <dgm:spPr/>
      <dgm:t>
        <a:bodyPr/>
        <a:lstStyle/>
        <a:p>
          <a:endParaRPr lang="en-US"/>
        </a:p>
      </dgm:t>
    </dgm:pt>
    <dgm:pt modelId="{710A45ED-6534-440E-A793-B5214336B6FB}">
      <dgm:prSet/>
      <dgm:spPr/>
      <dgm:t>
        <a:bodyPr/>
        <a:lstStyle/>
        <a:p>
          <a:r>
            <a:rPr lang="en-GB" dirty="0"/>
            <a:t>What percentage were identifying as female 45-55?</a:t>
          </a:r>
          <a:endParaRPr lang="en-US" dirty="0"/>
        </a:p>
      </dgm:t>
    </dgm:pt>
    <dgm:pt modelId="{D341DF42-2E92-4581-BCC4-00675C7EF21B}" type="parTrans" cxnId="{5D9BDE26-C9A5-4277-A34C-8A0DEE1DC69F}">
      <dgm:prSet/>
      <dgm:spPr/>
      <dgm:t>
        <a:bodyPr/>
        <a:lstStyle/>
        <a:p>
          <a:endParaRPr lang="en-US"/>
        </a:p>
      </dgm:t>
    </dgm:pt>
    <dgm:pt modelId="{2FEAA460-6B4F-45FF-AD09-3A93B4910648}" type="sibTrans" cxnId="{5D9BDE26-C9A5-4277-A34C-8A0DEE1DC69F}">
      <dgm:prSet/>
      <dgm:spPr/>
      <dgm:t>
        <a:bodyPr/>
        <a:lstStyle/>
        <a:p>
          <a:endParaRPr lang="en-US"/>
        </a:p>
      </dgm:t>
    </dgm:pt>
    <dgm:pt modelId="{B5BF4DC3-27D1-4BA1-B923-047FB666A5E6}">
      <dgm:prSet/>
      <dgm:spPr/>
      <dgm:t>
        <a:bodyPr/>
        <a:lstStyle/>
        <a:p>
          <a:r>
            <a:rPr lang="en-GB" dirty="0"/>
            <a:t>Do they have a menopause policy? </a:t>
          </a:r>
        </a:p>
        <a:p>
          <a:r>
            <a:rPr lang="en-GB" dirty="0"/>
            <a:t>(100% said no)</a:t>
          </a:r>
          <a:endParaRPr lang="en-US" dirty="0"/>
        </a:p>
      </dgm:t>
    </dgm:pt>
    <dgm:pt modelId="{916CE718-7C8B-4DC1-B7CB-F9A7F7E5C497}" type="parTrans" cxnId="{405117CC-D7F2-4067-8C08-F75E7133A589}">
      <dgm:prSet/>
      <dgm:spPr/>
      <dgm:t>
        <a:bodyPr/>
        <a:lstStyle/>
        <a:p>
          <a:endParaRPr lang="en-US"/>
        </a:p>
      </dgm:t>
    </dgm:pt>
    <dgm:pt modelId="{E18B05FD-CEB5-479C-A1A3-D6FDBA88C46A}" type="sibTrans" cxnId="{405117CC-D7F2-4067-8C08-F75E7133A589}">
      <dgm:prSet/>
      <dgm:spPr/>
      <dgm:t>
        <a:bodyPr/>
        <a:lstStyle/>
        <a:p>
          <a:endParaRPr lang="en-US"/>
        </a:p>
      </dgm:t>
    </dgm:pt>
    <dgm:pt modelId="{944300FD-A6EA-4CC7-B168-08119B4BB5B2}">
      <dgm:prSet/>
      <dgm:spPr/>
      <dgm:t>
        <a:bodyPr/>
        <a:lstStyle/>
        <a:p>
          <a:r>
            <a:rPr lang="en-GB" dirty="0"/>
            <a:t>Menopause advocate? </a:t>
          </a:r>
        </a:p>
        <a:p>
          <a:r>
            <a:rPr lang="en-GB" dirty="0"/>
            <a:t>(100% said no)</a:t>
          </a:r>
          <a:endParaRPr lang="en-US" dirty="0"/>
        </a:p>
      </dgm:t>
    </dgm:pt>
    <dgm:pt modelId="{E60DBA7F-A82A-487F-BC57-3D44263BAEBD}" type="parTrans" cxnId="{AF67E53F-E011-4D13-A1B6-A84BEC5506DB}">
      <dgm:prSet/>
      <dgm:spPr/>
      <dgm:t>
        <a:bodyPr/>
        <a:lstStyle/>
        <a:p>
          <a:endParaRPr lang="en-US"/>
        </a:p>
      </dgm:t>
    </dgm:pt>
    <dgm:pt modelId="{0653344E-9145-407E-A457-E0B2F0FF0D51}" type="sibTrans" cxnId="{AF67E53F-E011-4D13-A1B6-A84BEC5506DB}">
      <dgm:prSet/>
      <dgm:spPr/>
      <dgm:t>
        <a:bodyPr/>
        <a:lstStyle/>
        <a:p>
          <a:endParaRPr lang="en-US"/>
        </a:p>
      </dgm:t>
    </dgm:pt>
    <dgm:pt modelId="{3EC5AC25-9F4A-40A6-BC9B-735C5E3A94A8}">
      <dgm:prSet/>
      <dgm:spPr/>
      <dgm:t>
        <a:bodyPr/>
        <a:lstStyle/>
        <a:p>
          <a:r>
            <a:rPr lang="en-GB" dirty="0"/>
            <a:t>Have they been approached by an employee? (Yes 25%)</a:t>
          </a:r>
          <a:endParaRPr lang="en-US" dirty="0"/>
        </a:p>
      </dgm:t>
    </dgm:pt>
    <dgm:pt modelId="{5DF6194E-D6BC-4F31-A326-68BAC9A4DE64}" type="parTrans" cxnId="{C90EE6ED-92EE-4669-B537-7DBA2A39451D}">
      <dgm:prSet/>
      <dgm:spPr/>
      <dgm:t>
        <a:bodyPr/>
        <a:lstStyle/>
        <a:p>
          <a:endParaRPr lang="en-US"/>
        </a:p>
      </dgm:t>
    </dgm:pt>
    <dgm:pt modelId="{3DCDE30F-9709-4C8A-93B5-06E8E87125B5}" type="sibTrans" cxnId="{C90EE6ED-92EE-4669-B537-7DBA2A39451D}">
      <dgm:prSet/>
      <dgm:spPr/>
      <dgm:t>
        <a:bodyPr/>
        <a:lstStyle/>
        <a:p>
          <a:endParaRPr lang="en-US"/>
        </a:p>
      </dgm:t>
    </dgm:pt>
    <dgm:pt modelId="{BC2985DC-6CFC-4903-954C-CD2FCC6CE059}">
      <dgm:prSet/>
      <dgm:spPr/>
      <dgm:t>
        <a:bodyPr/>
        <a:lstStyle/>
        <a:p>
          <a:r>
            <a:rPr lang="en-GB" dirty="0"/>
            <a:t>Were they confident to discuss? </a:t>
          </a:r>
        </a:p>
        <a:p>
          <a:r>
            <a:rPr lang="en-GB" dirty="0"/>
            <a:t>(yes – 75%)</a:t>
          </a:r>
          <a:endParaRPr lang="en-US" dirty="0"/>
        </a:p>
      </dgm:t>
    </dgm:pt>
    <dgm:pt modelId="{3FEA1974-2E0A-488D-A6AE-A369A8028645}" type="parTrans" cxnId="{5028BF48-A0E4-4FEE-8FE1-912BC57BC26D}">
      <dgm:prSet/>
      <dgm:spPr/>
      <dgm:t>
        <a:bodyPr/>
        <a:lstStyle/>
        <a:p>
          <a:endParaRPr lang="en-US"/>
        </a:p>
      </dgm:t>
    </dgm:pt>
    <dgm:pt modelId="{ECE8EEF9-F974-4FD1-8AAD-50EE4AF269BF}" type="sibTrans" cxnId="{5028BF48-A0E4-4FEE-8FE1-912BC57BC26D}">
      <dgm:prSet/>
      <dgm:spPr/>
      <dgm:t>
        <a:bodyPr/>
        <a:lstStyle/>
        <a:p>
          <a:endParaRPr lang="en-US"/>
        </a:p>
      </dgm:t>
    </dgm:pt>
    <dgm:pt modelId="{45C3E028-AC4F-4F9C-AA21-74D5FA5E1FA6}" type="pres">
      <dgm:prSet presAssocID="{2EBC825B-FD9C-4B48-87BE-B1A4618742D4}" presName="linear" presStyleCnt="0">
        <dgm:presLayoutVars>
          <dgm:animLvl val="lvl"/>
          <dgm:resizeHandles val="exact"/>
        </dgm:presLayoutVars>
      </dgm:prSet>
      <dgm:spPr/>
    </dgm:pt>
    <dgm:pt modelId="{A3C03445-5531-4108-AB7A-1819A789A826}" type="pres">
      <dgm:prSet presAssocID="{CD70F1F1-E163-4DEC-9522-E74712A24A0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260686-B6BD-4209-9214-94126E7EE3A3}" type="pres">
      <dgm:prSet presAssocID="{DE630FB1-DB00-46A0-B8EB-7475CA5AFA0B}" presName="spacer" presStyleCnt="0"/>
      <dgm:spPr/>
    </dgm:pt>
    <dgm:pt modelId="{5DC1FA0C-F68C-461D-9828-AB31D80251E1}" type="pres">
      <dgm:prSet presAssocID="{710A45ED-6534-440E-A793-B5214336B6F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6DE2BB-3C0A-47C2-BE8E-DC5B2542526E}" type="pres">
      <dgm:prSet presAssocID="{2FEAA460-6B4F-45FF-AD09-3A93B4910648}" presName="spacer" presStyleCnt="0"/>
      <dgm:spPr/>
    </dgm:pt>
    <dgm:pt modelId="{101CD5C1-D01B-4EB0-A1D5-2614AB721954}" type="pres">
      <dgm:prSet presAssocID="{B5BF4DC3-27D1-4BA1-B923-047FB666A5E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3EDB1F-70F9-4C8C-96C3-CF65BE503A04}" type="pres">
      <dgm:prSet presAssocID="{E18B05FD-CEB5-479C-A1A3-D6FDBA88C46A}" presName="spacer" presStyleCnt="0"/>
      <dgm:spPr/>
    </dgm:pt>
    <dgm:pt modelId="{452B0832-E807-422A-94C6-AD98C3199710}" type="pres">
      <dgm:prSet presAssocID="{944300FD-A6EA-4CC7-B168-08119B4BB5B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50C5D23-F2B2-4D54-9981-F2D3191F3482}" type="pres">
      <dgm:prSet presAssocID="{0653344E-9145-407E-A457-E0B2F0FF0D51}" presName="spacer" presStyleCnt="0"/>
      <dgm:spPr/>
    </dgm:pt>
    <dgm:pt modelId="{E3478785-AF8E-47F0-9972-4B5B5201D237}" type="pres">
      <dgm:prSet presAssocID="{3EC5AC25-9F4A-40A6-BC9B-735C5E3A94A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1795EA-BEF9-4703-9A1F-727F826F794E}" type="pres">
      <dgm:prSet presAssocID="{3DCDE30F-9709-4C8A-93B5-06E8E87125B5}" presName="spacer" presStyleCnt="0"/>
      <dgm:spPr/>
    </dgm:pt>
    <dgm:pt modelId="{A3390689-FCD2-4DD8-9ED6-F0F3BC85B066}" type="pres">
      <dgm:prSet presAssocID="{BC2985DC-6CFC-4903-954C-CD2FCC6CE05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D9BDE26-C9A5-4277-A34C-8A0DEE1DC69F}" srcId="{2EBC825B-FD9C-4B48-87BE-B1A4618742D4}" destId="{710A45ED-6534-440E-A793-B5214336B6FB}" srcOrd="1" destOrd="0" parTransId="{D341DF42-2E92-4581-BCC4-00675C7EF21B}" sibTransId="{2FEAA460-6B4F-45FF-AD09-3A93B4910648}"/>
    <dgm:cxn modelId="{965C822F-FD08-4BB0-9F0D-0F20C082C80A}" type="presOf" srcId="{2EBC825B-FD9C-4B48-87BE-B1A4618742D4}" destId="{45C3E028-AC4F-4F9C-AA21-74D5FA5E1FA6}" srcOrd="0" destOrd="0" presId="urn:microsoft.com/office/officeart/2005/8/layout/vList2"/>
    <dgm:cxn modelId="{AF67E53F-E011-4D13-A1B6-A84BEC5506DB}" srcId="{2EBC825B-FD9C-4B48-87BE-B1A4618742D4}" destId="{944300FD-A6EA-4CC7-B168-08119B4BB5B2}" srcOrd="3" destOrd="0" parTransId="{E60DBA7F-A82A-487F-BC57-3D44263BAEBD}" sibTransId="{0653344E-9145-407E-A457-E0B2F0FF0D51}"/>
    <dgm:cxn modelId="{68DE9E67-6725-49EC-9D19-3B8FD86EC9A6}" type="presOf" srcId="{710A45ED-6534-440E-A793-B5214336B6FB}" destId="{5DC1FA0C-F68C-461D-9828-AB31D80251E1}" srcOrd="0" destOrd="0" presId="urn:microsoft.com/office/officeart/2005/8/layout/vList2"/>
    <dgm:cxn modelId="{5028BF48-A0E4-4FEE-8FE1-912BC57BC26D}" srcId="{2EBC825B-FD9C-4B48-87BE-B1A4618742D4}" destId="{BC2985DC-6CFC-4903-954C-CD2FCC6CE059}" srcOrd="5" destOrd="0" parTransId="{3FEA1974-2E0A-488D-A6AE-A369A8028645}" sibTransId="{ECE8EEF9-F974-4FD1-8AAD-50EE4AF269BF}"/>
    <dgm:cxn modelId="{E8407B91-C9B4-48AC-93FB-A980A763E076}" type="presOf" srcId="{3EC5AC25-9F4A-40A6-BC9B-735C5E3A94A8}" destId="{E3478785-AF8E-47F0-9972-4B5B5201D237}" srcOrd="0" destOrd="0" presId="urn:microsoft.com/office/officeart/2005/8/layout/vList2"/>
    <dgm:cxn modelId="{7C4476A0-13C4-4CF8-BF30-9921D99F82C6}" type="presOf" srcId="{944300FD-A6EA-4CC7-B168-08119B4BB5B2}" destId="{452B0832-E807-422A-94C6-AD98C3199710}" srcOrd="0" destOrd="0" presId="urn:microsoft.com/office/officeart/2005/8/layout/vList2"/>
    <dgm:cxn modelId="{D8B67FC7-64F8-45B3-985E-2990CF118ED5}" type="presOf" srcId="{CD70F1F1-E163-4DEC-9522-E74712A24A01}" destId="{A3C03445-5531-4108-AB7A-1819A789A826}" srcOrd="0" destOrd="0" presId="urn:microsoft.com/office/officeart/2005/8/layout/vList2"/>
    <dgm:cxn modelId="{405117CC-D7F2-4067-8C08-F75E7133A589}" srcId="{2EBC825B-FD9C-4B48-87BE-B1A4618742D4}" destId="{B5BF4DC3-27D1-4BA1-B923-047FB666A5E6}" srcOrd="2" destOrd="0" parTransId="{916CE718-7C8B-4DC1-B7CB-F9A7F7E5C497}" sibTransId="{E18B05FD-CEB5-479C-A1A3-D6FDBA88C46A}"/>
    <dgm:cxn modelId="{A5EAB0D6-691C-448E-B8CA-A89EE5C8314D}" type="presOf" srcId="{BC2985DC-6CFC-4903-954C-CD2FCC6CE059}" destId="{A3390689-FCD2-4DD8-9ED6-F0F3BC85B066}" srcOrd="0" destOrd="0" presId="urn:microsoft.com/office/officeart/2005/8/layout/vList2"/>
    <dgm:cxn modelId="{C90EE6ED-92EE-4669-B537-7DBA2A39451D}" srcId="{2EBC825B-FD9C-4B48-87BE-B1A4618742D4}" destId="{3EC5AC25-9F4A-40A6-BC9B-735C5E3A94A8}" srcOrd="4" destOrd="0" parTransId="{5DF6194E-D6BC-4F31-A326-68BAC9A4DE64}" sibTransId="{3DCDE30F-9709-4C8A-93B5-06E8E87125B5}"/>
    <dgm:cxn modelId="{8E77A2F5-43CC-4552-AB4A-E18D9B815781}" srcId="{2EBC825B-FD9C-4B48-87BE-B1A4618742D4}" destId="{CD70F1F1-E163-4DEC-9522-E74712A24A01}" srcOrd="0" destOrd="0" parTransId="{D47722FD-B8ED-481B-BE0D-FD8776F31EEA}" sibTransId="{DE630FB1-DB00-46A0-B8EB-7475CA5AFA0B}"/>
    <dgm:cxn modelId="{52DCF0F5-91CB-4E97-AE22-0D9007B7EEA5}" type="presOf" srcId="{B5BF4DC3-27D1-4BA1-B923-047FB666A5E6}" destId="{101CD5C1-D01B-4EB0-A1D5-2614AB721954}" srcOrd="0" destOrd="0" presId="urn:microsoft.com/office/officeart/2005/8/layout/vList2"/>
    <dgm:cxn modelId="{B9C13BCC-830F-4987-B454-CDE684B3FD0A}" type="presParOf" srcId="{45C3E028-AC4F-4F9C-AA21-74D5FA5E1FA6}" destId="{A3C03445-5531-4108-AB7A-1819A789A826}" srcOrd="0" destOrd="0" presId="urn:microsoft.com/office/officeart/2005/8/layout/vList2"/>
    <dgm:cxn modelId="{B08BA449-DA3C-4F74-982A-82C4A7B0980A}" type="presParOf" srcId="{45C3E028-AC4F-4F9C-AA21-74D5FA5E1FA6}" destId="{BC260686-B6BD-4209-9214-94126E7EE3A3}" srcOrd="1" destOrd="0" presId="urn:microsoft.com/office/officeart/2005/8/layout/vList2"/>
    <dgm:cxn modelId="{A1B34742-3B8C-4148-B1DC-781D45FD1399}" type="presParOf" srcId="{45C3E028-AC4F-4F9C-AA21-74D5FA5E1FA6}" destId="{5DC1FA0C-F68C-461D-9828-AB31D80251E1}" srcOrd="2" destOrd="0" presId="urn:microsoft.com/office/officeart/2005/8/layout/vList2"/>
    <dgm:cxn modelId="{9138FC9C-5647-43B0-8626-64C3BE1C0CC3}" type="presParOf" srcId="{45C3E028-AC4F-4F9C-AA21-74D5FA5E1FA6}" destId="{D76DE2BB-3C0A-47C2-BE8E-DC5B2542526E}" srcOrd="3" destOrd="0" presId="urn:microsoft.com/office/officeart/2005/8/layout/vList2"/>
    <dgm:cxn modelId="{3778F8B2-A139-427A-8BF4-F1733E540D6D}" type="presParOf" srcId="{45C3E028-AC4F-4F9C-AA21-74D5FA5E1FA6}" destId="{101CD5C1-D01B-4EB0-A1D5-2614AB721954}" srcOrd="4" destOrd="0" presId="urn:microsoft.com/office/officeart/2005/8/layout/vList2"/>
    <dgm:cxn modelId="{06B50D46-F332-463B-A3FB-DC265008B6FD}" type="presParOf" srcId="{45C3E028-AC4F-4F9C-AA21-74D5FA5E1FA6}" destId="{813EDB1F-70F9-4C8C-96C3-CF65BE503A04}" srcOrd="5" destOrd="0" presId="urn:microsoft.com/office/officeart/2005/8/layout/vList2"/>
    <dgm:cxn modelId="{FF244440-A725-4AD0-926E-F6CB36878AD9}" type="presParOf" srcId="{45C3E028-AC4F-4F9C-AA21-74D5FA5E1FA6}" destId="{452B0832-E807-422A-94C6-AD98C3199710}" srcOrd="6" destOrd="0" presId="urn:microsoft.com/office/officeart/2005/8/layout/vList2"/>
    <dgm:cxn modelId="{FAFE0CEE-4E55-4D33-8074-719F8197E6AE}" type="presParOf" srcId="{45C3E028-AC4F-4F9C-AA21-74D5FA5E1FA6}" destId="{150C5D23-F2B2-4D54-9981-F2D3191F3482}" srcOrd="7" destOrd="0" presId="urn:microsoft.com/office/officeart/2005/8/layout/vList2"/>
    <dgm:cxn modelId="{789E8453-DED5-45C3-BD08-251F363D782C}" type="presParOf" srcId="{45C3E028-AC4F-4F9C-AA21-74D5FA5E1FA6}" destId="{E3478785-AF8E-47F0-9972-4B5B5201D237}" srcOrd="8" destOrd="0" presId="urn:microsoft.com/office/officeart/2005/8/layout/vList2"/>
    <dgm:cxn modelId="{0EF4E793-2743-425B-8A4D-3B5A50A56EC3}" type="presParOf" srcId="{45C3E028-AC4F-4F9C-AA21-74D5FA5E1FA6}" destId="{B81795EA-BEF9-4703-9A1F-727F826F794E}" srcOrd="9" destOrd="0" presId="urn:microsoft.com/office/officeart/2005/8/layout/vList2"/>
    <dgm:cxn modelId="{64CE8222-C565-4E46-A574-89E320B38155}" type="presParOf" srcId="{45C3E028-AC4F-4F9C-AA21-74D5FA5E1FA6}" destId="{A3390689-FCD2-4DD8-9ED6-F0F3BC85B0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C37BCE-4222-4FFF-BF34-6BDBDFD358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78B724-7CE9-42A1-814A-8EA6D9542181}">
      <dgm:prSet/>
      <dgm:spPr/>
      <dgm:t>
        <a:bodyPr/>
        <a:lstStyle/>
        <a:p>
          <a:r>
            <a:rPr lang="en-GB"/>
            <a:t>Would you offer an employee referral to OH? 	Yes (75%)</a:t>
          </a:r>
          <a:endParaRPr lang="en-US"/>
        </a:p>
      </dgm:t>
    </dgm:pt>
    <dgm:pt modelId="{A210FA72-3EAF-4142-B283-F46D5392E822}" type="parTrans" cxnId="{1900F17C-DFF7-4A59-B872-4907BEF16A21}">
      <dgm:prSet/>
      <dgm:spPr/>
      <dgm:t>
        <a:bodyPr/>
        <a:lstStyle/>
        <a:p>
          <a:endParaRPr lang="en-US"/>
        </a:p>
      </dgm:t>
    </dgm:pt>
    <dgm:pt modelId="{58AFA80D-EA5D-48ED-A2AA-1DD6060F4D6E}" type="sibTrans" cxnId="{1900F17C-DFF7-4A59-B872-4907BEF16A21}">
      <dgm:prSet/>
      <dgm:spPr/>
      <dgm:t>
        <a:bodyPr/>
        <a:lstStyle/>
        <a:p>
          <a:endParaRPr lang="en-US"/>
        </a:p>
      </dgm:t>
    </dgm:pt>
    <dgm:pt modelId="{9A1DC659-42B8-408F-BE74-E79452FCA2A3}">
      <dgm:prSet/>
      <dgm:spPr/>
      <dgm:t>
        <a:bodyPr/>
        <a:lstStyle/>
        <a:p>
          <a:r>
            <a:rPr lang="en-GB" dirty="0"/>
            <a:t>Would you offer CBT to help someone?	Yes (75%)</a:t>
          </a:r>
          <a:endParaRPr lang="en-US" dirty="0"/>
        </a:p>
      </dgm:t>
    </dgm:pt>
    <dgm:pt modelId="{0A6D5EBF-91B2-4EA8-B19B-68F0D22EF30F}" type="parTrans" cxnId="{08D06C38-F5B2-4E90-9916-E97AB91CBD9F}">
      <dgm:prSet/>
      <dgm:spPr/>
      <dgm:t>
        <a:bodyPr/>
        <a:lstStyle/>
        <a:p>
          <a:endParaRPr lang="en-US"/>
        </a:p>
      </dgm:t>
    </dgm:pt>
    <dgm:pt modelId="{D1B9AF74-7C19-4BFB-9C8F-1F15C29E1523}" type="sibTrans" cxnId="{08D06C38-F5B2-4E90-9916-E97AB91CBD9F}">
      <dgm:prSet/>
      <dgm:spPr/>
      <dgm:t>
        <a:bodyPr/>
        <a:lstStyle/>
        <a:p>
          <a:endParaRPr lang="en-US"/>
        </a:p>
      </dgm:t>
    </dgm:pt>
    <dgm:pt modelId="{CA389754-A86E-4589-993A-0C17C5E3E396}">
      <dgm:prSet/>
      <dgm:spPr/>
      <dgm:t>
        <a:bodyPr/>
        <a:lstStyle/>
        <a:p>
          <a:r>
            <a:rPr lang="en-GB"/>
            <a:t>Do you offer any of the following?</a:t>
          </a:r>
          <a:endParaRPr lang="en-US"/>
        </a:p>
      </dgm:t>
    </dgm:pt>
    <dgm:pt modelId="{D486042E-5A4B-4610-8681-FE19E610F9D5}" type="parTrans" cxnId="{3BF1FB17-99EB-4618-B18B-8AF4402E2F49}">
      <dgm:prSet/>
      <dgm:spPr/>
      <dgm:t>
        <a:bodyPr/>
        <a:lstStyle/>
        <a:p>
          <a:endParaRPr lang="en-US"/>
        </a:p>
      </dgm:t>
    </dgm:pt>
    <dgm:pt modelId="{51B5EAE8-414E-435A-AD0D-FA0A8E7A92CA}" type="sibTrans" cxnId="{3BF1FB17-99EB-4618-B18B-8AF4402E2F49}">
      <dgm:prSet/>
      <dgm:spPr/>
      <dgm:t>
        <a:bodyPr/>
        <a:lstStyle/>
        <a:p>
          <a:endParaRPr lang="en-US"/>
        </a:p>
      </dgm:t>
    </dgm:pt>
    <dgm:pt modelId="{2504007C-378A-4B8A-8133-99731E39DDDD}">
      <dgm:prSet/>
      <dgm:spPr/>
      <dgm:t>
        <a:bodyPr/>
        <a:lstStyle/>
        <a:p>
          <a:r>
            <a:rPr lang="en-GB" dirty="0"/>
            <a:t>Desk fans													(50%)</a:t>
          </a:r>
          <a:endParaRPr lang="en-US" dirty="0"/>
        </a:p>
      </dgm:t>
    </dgm:pt>
    <dgm:pt modelId="{A6A1F7F4-BCB1-44AE-B73B-C46E147A1DA1}" type="parTrans" cxnId="{12723827-9D24-4D01-A2AE-5AAEF0CE2403}">
      <dgm:prSet/>
      <dgm:spPr/>
      <dgm:t>
        <a:bodyPr/>
        <a:lstStyle/>
        <a:p>
          <a:endParaRPr lang="en-US"/>
        </a:p>
      </dgm:t>
    </dgm:pt>
    <dgm:pt modelId="{F52DB886-5C69-4325-80D9-A979C2873065}" type="sibTrans" cxnId="{12723827-9D24-4D01-A2AE-5AAEF0CE2403}">
      <dgm:prSet/>
      <dgm:spPr/>
      <dgm:t>
        <a:bodyPr/>
        <a:lstStyle/>
        <a:p>
          <a:endParaRPr lang="en-US"/>
        </a:p>
      </dgm:t>
    </dgm:pt>
    <dgm:pt modelId="{50EADF8C-F565-483E-8F49-003A79E21D2E}">
      <dgm:prSet/>
      <dgm:spPr/>
      <dgm:t>
        <a:bodyPr/>
        <a:lstStyle/>
        <a:p>
          <a:r>
            <a:rPr lang="en-GB" dirty="0"/>
            <a:t>Appropriate toilet facilities											(100%)</a:t>
          </a:r>
          <a:endParaRPr lang="en-US" dirty="0"/>
        </a:p>
      </dgm:t>
    </dgm:pt>
    <dgm:pt modelId="{F5E90C96-00A3-44C4-972B-9527F19AD8F3}" type="parTrans" cxnId="{D895EC89-5E0E-46C0-B7F5-4DFA44D3E6B5}">
      <dgm:prSet/>
      <dgm:spPr/>
      <dgm:t>
        <a:bodyPr/>
        <a:lstStyle/>
        <a:p>
          <a:endParaRPr lang="en-US"/>
        </a:p>
      </dgm:t>
    </dgm:pt>
    <dgm:pt modelId="{16E67597-D0F4-4983-AEE6-84279C39A573}" type="sibTrans" cxnId="{D895EC89-5E0E-46C0-B7F5-4DFA44D3E6B5}">
      <dgm:prSet/>
      <dgm:spPr/>
      <dgm:t>
        <a:bodyPr/>
        <a:lstStyle/>
        <a:p>
          <a:endParaRPr lang="en-US"/>
        </a:p>
      </dgm:t>
    </dgm:pt>
    <dgm:pt modelId="{1606CC9B-74E2-4439-9300-F12F6F0BAA0D}">
      <dgm:prSet/>
      <dgm:spPr/>
      <dgm:t>
        <a:bodyPr/>
        <a:lstStyle/>
        <a:p>
          <a:r>
            <a:rPr lang="en-GB" dirty="0"/>
            <a:t>Access to cold drinking water											(100%)</a:t>
          </a:r>
          <a:endParaRPr lang="en-US" dirty="0"/>
        </a:p>
      </dgm:t>
    </dgm:pt>
    <dgm:pt modelId="{C1D35493-D7A9-44DE-8C6B-53CDBD0BA1BB}" type="parTrans" cxnId="{9E1D21CC-764C-4A6D-8F94-60357E43E0D3}">
      <dgm:prSet/>
      <dgm:spPr/>
      <dgm:t>
        <a:bodyPr/>
        <a:lstStyle/>
        <a:p>
          <a:endParaRPr lang="en-US"/>
        </a:p>
      </dgm:t>
    </dgm:pt>
    <dgm:pt modelId="{FE75B745-D044-4B82-8F59-05C92D4A395E}" type="sibTrans" cxnId="{9E1D21CC-764C-4A6D-8F94-60357E43E0D3}">
      <dgm:prSet/>
      <dgm:spPr/>
      <dgm:t>
        <a:bodyPr/>
        <a:lstStyle/>
        <a:p>
          <a:endParaRPr lang="en-US"/>
        </a:p>
      </dgm:t>
    </dgm:pt>
    <dgm:pt modelId="{494FDF4F-89A1-48FC-85AA-C82991EB2F41}">
      <dgm:prSet/>
      <dgm:spPr/>
      <dgm:t>
        <a:bodyPr/>
        <a:lstStyle/>
        <a:p>
          <a:r>
            <a:rPr lang="en-GB" dirty="0"/>
            <a:t>Flexible working 												(100%)</a:t>
          </a:r>
          <a:endParaRPr lang="en-US" dirty="0"/>
        </a:p>
      </dgm:t>
    </dgm:pt>
    <dgm:pt modelId="{3F00A59A-E806-4E3D-A43F-02EA9D6E5E46}" type="parTrans" cxnId="{0BA42EE5-ADBF-4E59-B5EF-98C20BA732C2}">
      <dgm:prSet/>
      <dgm:spPr/>
      <dgm:t>
        <a:bodyPr/>
        <a:lstStyle/>
        <a:p>
          <a:endParaRPr lang="en-US"/>
        </a:p>
      </dgm:t>
    </dgm:pt>
    <dgm:pt modelId="{B2994866-A9EE-4D71-A3CB-2D1FEF6ADC82}" type="sibTrans" cxnId="{0BA42EE5-ADBF-4E59-B5EF-98C20BA732C2}">
      <dgm:prSet/>
      <dgm:spPr/>
      <dgm:t>
        <a:bodyPr/>
        <a:lstStyle/>
        <a:p>
          <a:endParaRPr lang="en-US"/>
        </a:p>
      </dgm:t>
    </dgm:pt>
    <dgm:pt modelId="{7038F7DC-59EB-49CA-9624-60E854950DA4}">
      <dgm:prSet/>
      <dgm:spPr/>
      <dgm:t>
        <a:bodyPr/>
        <a:lstStyle/>
        <a:p>
          <a:r>
            <a:rPr lang="en-GB" dirty="0"/>
            <a:t>The option to work from home (if appropriate)									(50%)</a:t>
          </a:r>
          <a:endParaRPr lang="en-US" dirty="0"/>
        </a:p>
      </dgm:t>
    </dgm:pt>
    <dgm:pt modelId="{0AB1D29A-50AF-4AF8-AB5B-13A598BA20B4}" type="parTrans" cxnId="{EE05FD12-9EEA-4ABB-AA19-48464C06BF5B}">
      <dgm:prSet/>
      <dgm:spPr/>
      <dgm:t>
        <a:bodyPr/>
        <a:lstStyle/>
        <a:p>
          <a:endParaRPr lang="en-US"/>
        </a:p>
      </dgm:t>
    </dgm:pt>
    <dgm:pt modelId="{DFBD2A21-5EE1-4891-8952-F647DF243CED}" type="sibTrans" cxnId="{EE05FD12-9EEA-4ABB-AA19-48464C06BF5B}">
      <dgm:prSet/>
      <dgm:spPr/>
      <dgm:t>
        <a:bodyPr/>
        <a:lstStyle/>
        <a:p>
          <a:endParaRPr lang="en-US"/>
        </a:p>
      </dgm:t>
    </dgm:pt>
    <dgm:pt modelId="{30EC98F0-C419-429B-8421-D26B431D019B}">
      <dgm:prSet/>
      <dgm:spPr/>
      <dgm:t>
        <a:bodyPr/>
        <a:lstStyle/>
        <a:p>
          <a:r>
            <a:rPr lang="en-GB" dirty="0"/>
            <a:t>Access to a quiet room												(0%)</a:t>
          </a:r>
          <a:endParaRPr lang="en-US" dirty="0"/>
        </a:p>
      </dgm:t>
    </dgm:pt>
    <dgm:pt modelId="{7145D66D-B933-4E4F-8EB3-6C9339F9D23D}" type="parTrans" cxnId="{DF6B06B7-614A-4044-866C-59EFE393AAA7}">
      <dgm:prSet/>
      <dgm:spPr/>
      <dgm:t>
        <a:bodyPr/>
        <a:lstStyle/>
        <a:p>
          <a:endParaRPr lang="en-US"/>
        </a:p>
      </dgm:t>
    </dgm:pt>
    <dgm:pt modelId="{2BB45B71-670A-4096-892B-1393E42CF971}" type="sibTrans" cxnId="{DF6B06B7-614A-4044-866C-59EFE393AAA7}">
      <dgm:prSet/>
      <dgm:spPr/>
      <dgm:t>
        <a:bodyPr/>
        <a:lstStyle/>
        <a:p>
          <a:endParaRPr lang="en-US"/>
        </a:p>
      </dgm:t>
    </dgm:pt>
    <dgm:pt modelId="{8BFC5362-8825-4442-8B47-B6F9D29B8400}" type="pres">
      <dgm:prSet presAssocID="{AFC37BCE-4222-4FFF-BF34-6BDBDFD358F9}" presName="linear" presStyleCnt="0">
        <dgm:presLayoutVars>
          <dgm:animLvl val="lvl"/>
          <dgm:resizeHandles val="exact"/>
        </dgm:presLayoutVars>
      </dgm:prSet>
      <dgm:spPr/>
    </dgm:pt>
    <dgm:pt modelId="{9D18D466-963A-4240-B580-FABE5F7A1FA5}" type="pres">
      <dgm:prSet presAssocID="{2978B724-7CE9-42A1-814A-8EA6D954218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8D6E459A-3FE2-4874-97B5-DEF83534CF21}" type="pres">
      <dgm:prSet presAssocID="{58AFA80D-EA5D-48ED-A2AA-1DD6060F4D6E}" presName="spacer" presStyleCnt="0"/>
      <dgm:spPr/>
    </dgm:pt>
    <dgm:pt modelId="{9CA4C2C2-27C1-45A6-B31D-3CDE009EBC62}" type="pres">
      <dgm:prSet presAssocID="{9A1DC659-42B8-408F-BE74-E79452FCA2A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14CF0CF-3935-4CBC-B4FF-B7FE1C1DDE65}" type="pres">
      <dgm:prSet presAssocID="{D1B9AF74-7C19-4BFB-9C8F-1F15C29E1523}" presName="spacer" presStyleCnt="0"/>
      <dgm:spPr/>
    </dgm:pt>
    <dgm:pt modelId="{0638ECB2-2BF1-4A86-8B18-B7A952ECCBCD}" type="pres">
      <dgm:prSet presAssocID="{CA389754-A86E-4589-993A-0C17C5E3E39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CA1CB1F-783E-4A6C-8D62-858789DFF9B8}" type="pres">
      <dgm:prSet presAssocID="{51B5EAE8-414E-435A-AD0D-FA0A8E7A92CA}" presName="spacer" presStyleCnt="0"/>
      <dgm:spPr/>
    </dgm:pt>
    <dgm:pt modelId="{F68A199D-EC15-4BDF-9341-97BDFE55E4A1}" type="pres">
      <dgm:prSet presAssocID="{2504007C-378A-4B8A-8133-99731E39DDD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CB14BE9-9AAE-46B9-91B9-D1605E83C93B}" type="pres">
      <dgm:prSet presAssocID="{F52DB886-5C69-4325-80D9-A979C2873065}" presName="spacer" presStyleCnt="0"/>
      <dgm:spPr/>
    </dgm:pt>
    <dgm:pt modelId="{E836C889-71C9-4393-858D-4C7D2C9CE75F}" type="pres">
      <dgm:prSet presAssocID="{50EADF8C-F565-483E-8F49-003A79E21D2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45FCA5EB-C5D1-4437-BB36-BEC570FB611E}" type="pres">
      <dgm:prSet presAssocID="{16E67597-D0F4-4983-AEE6-84279C39A573}" presName="spacer" presStyleCnt="0"/>
      <dgm:spPr/>
    </dgm:pt>
    <dgm:pt modelId="{4AAFEAF5-3A70-44E8-B4F8-F189A2F0ECE8}" type="pres">
      <dgm:prSet presAssocID="{1606CC9B-74E2-4439-9300-F12F6F0BAA0D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F66684F-4958-4470-BA85-3D8B42E3B0D7}" type="pres">
      <dgm:prSet presAssocID="{FE75B745-D044-4B82-8F59-05C92D4A395E}" presName="spacer" presStyleCnt="0"/>
      <dgm:spPr/>
    </dgm:pt>
    <dgm:pt modelId="{21278DDD-241B-4A59-A536-A2B66B9482A8}" type="pres">
      <dgm:prSet presAssocID="{494FDF4F-89A1-48FC-85AA-C82991EB2F41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8CBE5D7-F615-4D79-9F38-960BC0CE30B8}" type="pres">
      <dgm:prSet presAssocID="{B2994866-A9EE-4D71-A3CB-2D1FEF6ADC82}" presName="spacer" presStyleCnt="0"/>
      <dgm:spPr/>
    </dgm:pt>
    <dgm:pt modelId="{E6085F16-A148-4884-8D63-D8CDAA3A573D}" type="pres">
      <dgm:prSet presAssocID="{7038F7DC-59EB-49CA-9624-60E854950DA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BDC21F2-5A83-4026-8BFC-110CB16921CA}" type="pres">
      <dgm:prSet presAssocID="{DFBD2A21-5EE1-4891-8952-F647DF243CED}" presName="spacer" presStyleCnt="0"/>
      <dgm:spPr/>
    </dgm:pt>
    <dgm:pt modelId="{6CB69806-ACF4-46B0-A1F3-8526E98B00EF}" type="pres">
      <dgm:prSet presAssocID="{30EC98F0-C419-429B-8421-D26B431D019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E05FD12-9EEA-4ABB-AA19-48464C06BF5B}" srcId="{AFC37BCE-4222-4FFF-BF34-6BDBDFD358F9}" destId="{7038F7DC-59EB-49CA-9624-60E854950DA4}" srcOrd="7" destOrd="0" parTransId="{0AB1D29A-50AF-4AF8-AB5B-13A598BA20B4}" sibTransId="{DFBD2A21-5EE1-4891-8952-F647DF243CED}"/>
    <dgm:cxn modelId="{3BF1FB17-99EB-4618-B18B-8AF4402E2F49}" srcId="{AFC37BCE-4222-4FFF-BF34-6BDBDFD358F9}" destId="{CA389754-A86E-4589-993A-0C17C5E3E396}" srcOrd="2" destOrd="0" parTransId="{D486042E-5A4B-4610-8681-FE19E610F9D5}" sibTransId="{51B5EAE8-414E-435A-AD0D-FA0A8E7A92CA}"/>
    <dgm:cxn modelId="{38BFE61C-BD1B-4C9E-860C-3AE126679A94}" type="presOf" srcId="{9A1DC659-42B8-408F-BE74-E79452FCA2A3}" destId="{9CA4C2C2-27C1-45A6-B31D-3CDE009EBC62}" srcOrd="0" destOrd="0" presId="urn:microsoft.com/office/officeart/2005/8/layout/vList2"/>
    <dgm:cxn modelId="{12723827-9D24-4D01-A2AE-5AAEF0CE2403}" srcId="{AFC37BCE-4222-4FFF-BF34-6BDBDFD358F9}" destId="{2504007C-378A-4B8A-8133-99731E39DDDD}" srcOrd="3" destOrd="0" parTransId="{A6A1F7F4-BCB1-44AE-B73B-C46E147A1DA1}" sibTransId="{F52DB886-5C69-4325-80D9-A979C2873065}"/>
    <dgm:cxn modelId="{08D06C38-F5B2-4E90-9916-E97AB91CBD9F}" srcId="{AFC37BCE-4222-4FFF-BF34-6BDBDFD358F9}" destId="{9A1DC659-42B8-408F-BE74-E79452FCA2A3}" srcOrd="1" destOrd="0" parTransId="{0A6D5EBF-91B2-4EA8-B19B-68F0D22EF30F}" sibTransId="{D1B9AF74-7C19-4BFB-9C8F-1F15C29E1523}"/>
    <dgm:cxn modelId="{02E6DA5D-580B-42FB-B344-538A8A4CEE0C}" type="presOf" srcId="{7038F7DC-59EB-49CA-9624-60E854950DA4}" destId="{E6085F16-A148-4884-8D63-D8CDAA3A573D}" srcOrd="0" destOrd="0" presId="urn:microsoft.com/office/officeart/2005/8/layout/vList2"/>
    <dgm:cxn modelId="{97ED3C61-EB6E-4D84-9F83-7D71BB52E115}" type="presOf" srcId="{CA389754-A86E-4589-993A-0C17C5E3E396}" destId="{0638ECB2-2BF1-4A86-8B18-B7A952ECCBCD}" srcOrd="0" destOrd="0" presId="urn:microsoft.com/office/officeart/2005/8/layout/vList2"/>
    <dgm:cxn modelId="{F1F39246-D30E-486F-824F-B8D307294FDD}" type="presOf" srcId="{1606CC9B-74E2-4439-9300-F12F6F0BAA0D}" destId="{4AAFEAF5-3A70-44E8-B4F8-F189A2F0ECE8}" srcOrd="0" destOrd="0" presId="urn:microsoft.com/office/officeart/2005/8/layout/vList2"/>
    <dgm:cxn modelId="{56C8094A-2D9E-45FF-BEE5-D31834CB7304}" type="presOf" srcId="{494FDF4F-89A1-48FC-85AA-C82991EB2F41}" destId="{21278DDD-241B-4A59-A536-A2B66B9482A8}" srcOrd="0" destOrd="0" presId="urn:microsoft.com/office/officeart/2005/8/layout/vList2"/>
    <dgm:cxn modelId="{342EB86F-2FBD-4DD4-A255-AB3F915D043A}" type="presOf" srcId="{50EADF8C-F565-483E-8F49-003A79E21D2E}" destId="{E836C889-71C9-4393-858D-4C7D2C9CE75F}" srcOrd="0" destOrd="0" presId="urn:microsoft.com/office/officeart/2005/8/layout/vList2"/>
    <dgm:cxn modelId="{1900F17C-DFF7-4A59-B872-4907BEF16A21}" srcId="{AFC37BCE-4222-4FFF-BF34-6BDBDFD358F9}" destId="{2978B724-7CE9-42A1-814A-8EA6D9542181}" srcOrd="0" destOrd="0" parTransId="{A210FA72-3EAF-4142-B283-F46D5392E822}" sibTransId="{58AFA80D-EA5D-48ED-A2AA-1DD6060F4D6E}"/>
    <dgm:cxn modelId="{89A2CC80-392D-472B-9300-CA2B1FDF702B}" type="presOf" srcId="{AFC37BCE-4222-4FFF-BF34-6BDBDFD358F9}" destId="{8BFC5362-8825-4442-8B47-B6F9D29B8400}" srcOrd="0" destOrd="0" presId="urn:microsoft.com/office/officeart/2005/8/layout/vList2"/>
    <dgm:cxn modelId="{F8562981-8117-4403-8BA7-1041932C7EC4}" type="presOf" srcId="{30EC98F0-C419-429B-8421-D26B431D019B}" destId="{6CB69806-ACF4-46B0-A1F3-8526E98B00EF}" srcOrd="0" destOrd="0" presId="urn:microsoft.com/office/officeart/2005/8/layout/vList2"/>
    <dgm:cxn modelId="{D895EC89-5E0E-46C0-B7F5-4DFA44D3E6B5}" srcId="{AFC37BCE-4222-4FFF-BF34-6BDBDFD358F9}" destId="{50EADF8C-F565-483E-8F49-003A79E21D2E}" srcOrd="4" destOrd="0" parTransId="{F5E90C96-00A3-44C4-972B-9527F19AD8F3}" sibTransId="{16E67597-D0F4-4983-AEE6-84279C39A573}"/>
    <dgm:cxn modelId="{44AF0C97-2A04-4E83-909C-976DEE83C1D9}" type="presOf" srcId="{2504007C-378A-4B8A-8133-99731E39DDDD}" destId="{F68A199D-EC15-4BDF-9341-97BDFE55E4A1}" srcOrd="0" destOrd="0" presId="urn:microsoft.com/office/officeart/2005/8/layout/vList2"/>
    <dgm:cxn modelId="{DF6B06B7-614A-4044-866C-59EFE393AAA7}" srcId="{AFC37BCE-4222-4FFF-BF34-6BDBDFD358F9}" destId="{30EC98F0-C419-429B-8421-D26B431D019B}" srcOrd="8" destOrd="0" parTransId="{7145D66D-B933-4E4F-8EB3-6C9339F9D23D}" sibTransId="{2BB45B71-670A-4096-892B-1393E42CF971}"/>
    <dgm:cxn modelId="{9E1D21CC-764C-4A6D-8F94-60357E43E0D3}" srcId="{AFC37BCE-4222-4FFF-BF34-6BDBDFD358F9}" destId="{1606CC9B-74E2-4439-9300-F12F6F0BAA0D}" srcOrd="5" destOrd="0" parTransId="{C1D35493-D7A9-44DE-8C6B-53CDBD0BA1BB}" sibTransId="{FE75B745-D044-4B82-8F59-05C92D4A395E}"/>
    <dgm:cxn modelId="{0BA42EE5-ADBF-4E59-B5EF-98C20BA732C2}" srcId="{AFC37BCE-4222-4FFF-BF34-6BDBDFD358F9}" destId="{494FDF4F-89A1-48FC-85AA-C82991EB2F41}" srcOrd="6" destOrd="0" parTransId="{3F00A59A-E806-4E3D-A43F-02EA9D6E5E46}" sibTransId="{B2994866-A9EE-4D71-A3CB-2D1FEF6ADC82}"/>
    <dgm:cxn modelId="{1365BDE7-7A79-41A0-9B84-4396D1E77ADA}" type="presOf" srcId="{2978B724-7CE9-42A1-814A-8EA6D9542181}" destId="{9D18D466-963A-4240-B580-FABE5F7A1FA5}" srcOrd="0" destOrd="0" presId="urn:microsoft.com/office/officeart/2005/8/layout/vList2"/>
    <dgm:cxn modelId="{975C960A-80FB-4B54-A81D-453A4D5CE2F2}" type="presParOf" srcId="{8BFC5362-8825-4442-8B47-B6F9D29B8400}" destId="{9D18D466-963A-4240-B580-FABE5F7A1FA5}" srcOrd="0" destOrd="0" presId="urn:microsoft.com/office/officeart/2005/8/layout/vList2"/>
    <dgm:cxn modelId="{F7E98C53-A38F-469D-AC52-BDD769EDBA6E}" type="presParOf" srcId="{8BFC5362-8825-4442-8B47-B6F9D29B8400}" destId="{8D6E459A-3FE2-4874-97B5-DEF83534CF21}" srcOrd="1" destOrd="0" presId="urn:microsoft.com/office/officeart/2005/8/layout/vList2"/>
    <dgm:cxn modelId="{741DCA8F-A1FA-4BB6-B878-CDA1AFF8BBF1}" type="presParOf" srcId="{8BFC5362-8825-4442-8B47-B6F9D29B8400}" destId="{9CA4C2C2-27C1-45A6-B31D-3CDE009EBC62}" srcOrd="2" destOrd="0" presId="urn:microsoft.com/office/officeart/2005/8/layout/vList2"/>
    <dgm:cxn modelId="{A6A134B6-2094-4FED-8CAB-D7C0C05A8DF3}" type="presParOf" srcId="{8BFC5362-8825-4442-8B47-B6F9D29B8400}" destId="{814CF0CF-3935-4CBC-B4FF-B7FE1C1DDE65}" srcOrd="3" destOrd="0" presId="urn:microsoft.com/office/officeart/2005/8/layout/vList2"/>
    <dgm:cxn modelId="{79BD49C8-36B4-479D-A6B2-D0D4F5238366}" type="presParOf" srcId="{8BFC5362-8825-4442-8B47-B6F9D29B8400}" destId="{0638ECB2-2BF1-4A86-8B18-B7A952ECCBCD}" srcOrd="4" destOrd="0" presId="urn:microsoft.com/office/officeart/2005/8/layout/vList2"/>
    <dgm:cxn modelId="{B8EBBF5F-99F8-424D-9235-29B656FBBE17}" type="presParOf" srcId="{8BFC5362-8825-4442-8B47-B6F9D29B8400}" destId="{CCA1CB1F-783E-4A6C-8D62-858789DFF9B8}" srcOrd="5" destOrd="0" presId="urn:microsoft.com/office/officeart/2005/8/layout/vList2"/>
    <dgm:cxn modelId="{BB44A9B8-1A7E-4683-89F7-2792C07597AA}" type="presParOf" srcId="{8BFC5362-8825-4442-8B47-B6F9D29B8400}" destId="{F68A199D-EC15-4BDF-9341-97BDFE55E4A1}" srcOrd="6" destOrd="0" presId="urn:microsoft.com/office/officeart/2005/8/layout/vList2"/>
    <dgm:cxn modelId="{B059979C-EADE-4D8A-B6F6-CD0414A758E9}" type="presParOf" srcId="{8BFC5362-8825-4442-8B47-B6F9D29B8400}" destId="{FCB14BE9-9AAE-46B9-91B9-D1605E83C93B}" srcOrd="7" destOrd="0" presId="urn:microsoft.com/office/officeart/2005/8/layout/vList2"/>
    <dgm:cxn modelId="{3018588E-CD8A-4073-9C2C-28D447700445}" type="presParOf" srcId="{8BFC5362-8825-4442-8B47-B6F9D29B8400}" destId="{E836C889-71C9-4393-858D-4C7D2C9CE75F}" srcOrd="8" destOrd="0" presId="urn:microsoft.com/office/officeart/2005/8/layout/vList2"/>
    <dgm:cxn modelId="{AA6772C4-A3FD-4F98-AE13-8CD4F026CDAC}" type="presParOf" srcId="{8BFC5362-8825-4442-8B47-B6F9D29B8400}" destId="{45FCA5EB-C5D1-4437-BB36-BEC570FB611E}" srcOrd="9" destOrd="0" presId="urn:microsoft.com/office/officeart/2005/8/layout/vList2"/>
    <dgm:cxn modelId="{A4B02496-D1BC-4124-A84F-93890A15BE78}" type="presParOf" srcId="{8BFC5362-8825-4442-8B47-B6F9D29B8400}" destId="{4AAFEAF5-3A70-44E8-B4F8-F189A2F0ECE8}" srcOrd="10" destOrd="0" presId="urn:microsoft.com/office/officeart/2005/8/layout/vList2"/>
    <dgm:cxn modelId="{D3F1A2B3-F0BD-4D94-940C-C89755386F76}" type="presParOf" srcId="{8BFC5362-8825-4442-8B47-B6F9D29B8400}" destId="{1F66684F-4958-4470-BA85-3D8B42E3B0D7}" srcOrd="11" destOrd="0" presId="urn:microsoft.com/office/officeart/2005/8/layout/vList2"/>
    <dgm:cxn modelId="{C84D3B62-A820-4D82-9379-6608C7C4B0BA}" type="presParOf" srcId="{8BFC5362-8825-4442-8B47-B6F9D29B8400}" destId="{21278DDD-241B-4A59-A536-A2B66B9482A8}" srcOrd="12" destOrd="0" presId="urn:microsoft.com/office/officeart/2005/8/layout/vList2"/>
    <dgm:cxn modelId="{614614AD-101E-4D80-B2D6-B5F12E750FB7}" type="presParOf" srcId="{8BFC5362-8825-4442-8B47-B6F9D29B8400}" destId="{88CBE5D7-F615-4D79-9F38-960BC0CE30B8}" srcOrd="13" destOrd="0" presId="urn:microsoft.com/office/officeart/2005/8/layout/vList2"/>
    <dgm:cxn modelId="{88926163-ABC7-4F7A-A06F-A255B585414A}" type="presParOf" srcId="{8BFC5362-8825-4442-8B47-B6F9D29B8400}" destId="{E6085F16-A148-4884-8D63-D8CDAA3A573D}" srcOrd="14" destOrd="0" presId="urn:microsoft.com/office/officeart/2005/8/layout/vList2"/>
    <dgm:cxn modelId="{43D5C656-0D54-446B-9E07-F3AFCB31D37D}" type="presParOf" srcId="{8BFC5362-8825-4442-8B47-B6F9D29B8400}" destId="{6BDC21F2-5A83-4026-8BFC-110CB16921CA}" srcOrd="15" destOrd="0" presId="urn:microsoft.com/office/officeart/2005/8/layout/vList2"/>
    <dgm:cxn modelId="{B0FA7F76-56C6-4CB9-B6FC-20114A42379A}" type="presParOf" srcId="{8BFC5362-8825-4442-8B47-B6F9D29B8400}" destId="{6CB69806-ACF4-46B0-A1F3-8526E98B00E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798C7B-0BD3-4D93-B5F5-1AA0A95BC1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C0CEB5-FAAE-48E0-96D5-924348B59C7C}">
      <dgm:prSet/>
      <dgm:spPr/>
      <dgm:t>
        <a:bodyPr/>
        <a:lstStyle/>
        <a:p>
          <a:r>
            <a:rPr lang="en-GB" dirty="0"/>
            <a:t>Are there any other adjustments that you offer?</a:t>
          </a:r>
        </a:p>
        <a:p>
          <a:r>
            <a:rPr lang="en-GB" dirty="0"/>
            <a:t>(0)</a:t>
          </a:r>
          <a:endParaRPr lang="en-US" dirty="0"/>
        </a:p>
      </dgm:t>
    </dgm:pt>
    <dgm:pt modelId="{DEA75B69-FAD5-4947-9CC7-A42B5CEE001F}" type="parTrans" cxnId="{BEAB399E-F6FA-49A9-B51A-BD335A15386E}">
      <dgm:prSet/>
      <dgm:spPr/>
      <dgm:t>
        <a:bodyPr/>
        <a:lstStyle/>
        <a:p>
          <a:endParaRPr lang="en-US"/>
        </a:p>
      </dgm:t>
    </dgm:pt>
    <dgm:pt modelId="{7CED2DFA-5CBE-40E4-A954-FFED0A58A093}" type="sibTrans" cxnId="{BEAB399E-F6FA-49A9-B51A-BD335A15386E}">
      <dgm:prSet/>
      <dgm:spPr/>
      <dgm:t>
        <a:bodyPr/>
        <a:lstStyle/>
        <a:p>
          <a:endParaRPr lang="en-US"/>
        </a:p>
      </dgm:t>
    </dgm:pt>
    <dgm:pt modelId="{3F3AC904-1F83-4C05-BED1-BC72CE606A14}">
      <dgm:prSet/>
      <dgm:spPr/>
      <dgm:t>
        <a:bodyPr/>
        <a:lstStyle/>
        <a:p>
          <a:r>
            <a:rPr lang="en-GB" dirty="0"/>
            <a:t>Do you think any employees have left?		</a:t>
          </a:r>
        </a:p>
        <a:p>
          <a:r>
            <a:rPr lang="en-GB" dirty="0"/>
            <a:t>No</a:t>
          </a:r>
          <a:endParaRPr lang="en-US" dirty="0"/>
        </a:p>
      </dgm:t>
    </dgm:pt>
    <dgm:pt modelId="{46598455-99EA-43DC-8F1F-0FAAB36AA529}" type="parTrans" cxnId="{0E3C56F8-4130-4791-AD8C-DDC23B2CB450}">
      <dgm:prSet/>
      <dgm:spPr/>
      <dgm:t>
        <a:bodyPr/>
        <a:lstStyle/>
        <a:p>
          <a:endParaRPr lang="en-US"/>
        </a:p>
      </dgm:t>
    </dgm:pt>
    <dgm:pt modelId="{CE9EE3B7-42C6-4547-905B-76914F1E4D6D}" type="sibTrans" cxnId="{0E3C56F8-4130-4791-AD8C-DDC23B2CB450}">
      <dgm:prSet/>
      <dgm:spPr/>
      <dgm:t>
        <a:bodyPr/>
        <a:lstStyle/>
        <a:p>
          <a:endParaRPr lang="en-US"/>
        </a:p>
      </dgm:t>
    </dgm:pt>
    <dgm:pt modelId="{44A87382-9F9D-4340-8B8C-5C17281B1B16}">
      <dgm:prSet/>
      <dgm:spPr/>
      <dgm:t>
        <a:bodyPr/>
        <a:lstStyle/>
        <a:p>
          <a:r>
            <a:rPr lang="en-GB" dirty="0"/>
            <a:t>Should it be a protected characteristic?		</a:t>
          </a:r>
        </a:p>
        <a:p>
          <a:r>
            <a:rPr lang="en-GB" dirty="0"/>
            <a:t>Yes	75%</a:t>
          </a:r>
          <a:endParaRPr lang="en-US" dirty="0"/>
        </a:p>
      </dgm:t>
    </dgm:pt>
    <dgm:pt modelId="{22966752-3D2C-4356-AC9F-0F90691C1E74}" type="parTrans" cxnId="{AB95FBE3-678A-40CE-AA65-1B4A135EA9B1}">
      <dgm:prSet/>
      <dgm:spPr/>
      <dgm:t>
        <a:bodyPr/>
        <a:lstStyle/>
        <a:p>
          <a:endParaRPr lang="en-US"/>
        </a:p>
      </dgm:t>
    </dgm:pt>
    <dgm:pt modelId="{ADB249B0-3FF1-4BFE-89AC-9E356FB13832}" type="sibTrans" cxnId="{AB95FBE3-678A-40CE-AA65-1B4A135EA9B1}">
      <dgm:prSet/>
      <dgm:spPr/>
      <dgm:t>
        <a:bodyPr/>
        <a:lstStyle/>
        <a:p>
          <a:endParaRPr lang="en-US"/>
        </a:p>
      </dgm:t>
    </dgm:pt>
    <dgm:pt modelId="{3B8B8BCE-BC22-4FDF-AFBC-85AECA2761ED}" type="pres">
      <dgm:prSet presAssocID="{06798C7B-0BD3-4D93-B5F5-1AA0A95BC16C}" presName="linear" presStyleCnt="0">
        <dgm:presLayoutVars>
          <dgm:animLvl val="lvl"/>
          <dgm:resizeHandles val="exact"/>
        </dgm:presLayoutVars>
      </dgm:prSet>
      <dgm:spPr/>
    </dgm:pt>
    <dgm:pt modelId="{DFCB956F-3AD4-4FDE-A476-8EB4DB3B18CD}" type="pres">
      <dgm:prSet presAssocID="{89C0CEB5-FAAE-48E0-96D5-924348B59C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3B9A47-AD70-44FA-BC4B-859691DAB26D}" type="pres">
      <dgm:prSet presAssocID="{7CED2DFA-5CBE-40E4-A954-FFED0A58A093}" presName="spacer" presStyleCnt="0"/>
      <dgm:spPr/>
    </dgm:pt>
    <dgm:pt modelId="{A94B1E6A-8E01-4685-9E3D-1D9A20105F88}" type="pres">
      <dgm:prSet presAssocID="{3F3AC904-1F83-4C05-BED1-BC72CE606A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55DFDD-B6C7-4F73-AFB2-20380A7947EE}" type="pres">
      <dgm:prSet presAssocID="{CE9EE3B7-42C6-4547-905B-76914F1E4D6D}" presName="spacer" presStyleCnt="0"/>
      <dgm:spPr/>
    </dgm:pt>
    <dgm:pt modelId="{F9E9E8C0-50C9-4945-8155-5FB89AC9AD73}" type="pres">
      <dgm:prSet presAssocID="{44A87382-9F9D-4340-8B8C-5C17281B1B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BF02A36-60C9-4CA6-B927-80E01D7C739F}" type="presOf" srcId="{44A87382-9F9D-4340-8B8C-5C17281B1B16}" destId="{F9E9E8C0-50C9-4945-8155-5FB89AC9AD73}" srcOrd="0" destOrd="0" presId="urn:microsoft.com/office/officeart/2005/8/layout/vList2"/>
    <dgm:cxn modelId="{481A0C5D-098D-46DA-8627-C06BC73F33C9}" type="presOf" srcId="{89C0CEB5-FAAE-48E0-96D5-924348B59C7C}" destId="{DFCB956F-3AD4-4FDE-A476-8EB4DB3B18CD}" srcOrd="0" destOrd="0" presId="urn:microsoft.com/office/officeart/2005/8/layout/vList2"/>
    <dgm:cxn modelId="{5AECDC4C-5721-4EA8-985F-BACDF973BCD6}" type="presOf" srcId="{06798C7B-0BD3-4D93-B5F5-1AA0A95BC16C}" destId="{3B8B8BCE-BC22-4FDF-AFBC-85AECA2761ED}" srcOrd="0" destOrd="0" presId="urn:microsoft.com/office/officeart/2005/8/layout/vList2"/>
    <dgm:cxn modelId="{DEEDD779-B661-4EB2-B905-C8D76C7ED582}" type="presOf" srcId="{3F3AC904-1F83-4C05-BED1-BC72CE606A14}" destId="{A94B1E6A-8E01-4685-9E3D-1D9A20105F88}" srcOrd="0" destOrd="0" presId="urn:microsoft.com/office/officeart/2005/8/layout/vList2"/>
    <dgm:cxn modelId="{BEAB399E-F6FA-49A9-B51A-BD335A15386E}" srcId="{06798C7B-0BD3-4D93-B5F5-1AA0A95BC16C}" destId="{89C0CEB5-FAAE-48E0-96D5-924348B59C7C}" srcOrd="0" destOrd="0" parTransId="{DEA75B69-FAD5-4947-9CC7-A42B5CEE001F}" sibTransId="{7CED2DFA-5CBE-40E4-A954-FFED0A58A093}"/>
    <dgm:cxn modelId="{AB95FBE3-678A-40CE-AA65-1B4A135EA9B1}" srcId="{06798C7B-0BD3-4D93-B5F5-1AA0A95BC16C}" destId="{44A87382-9F9D-4340-8B8C-5C17281B1B16}" srcOrd="2" destOrd="0" parTransId="{22966752-3D2C-4356-AC9F-0F90691C1E74}" sibTransId="{ADB249B0-3FF1-4BFE-89AC-9E356FB13832}"/>
    <dgm:cxn modelId="{0E3C56F8-4130-4791-AD8C-DDC23B2CB450}" srcId="{06798C7B-0BD3-4D93-B5F5-1AA0A95BC16C}" destId="{3F3AC904-1F83-4C05-BED1-BC72CE606A14}" srcOrd="1" destOrd="0" parTransId="{46598455-99EA-43DC-8F1F-0FAAB36AA529}" sibTransId="{CE9EE3B7-42C6-4547-905B-76914F1E4D6D}"/>
    <dgm:cxn modelId="{8B5D478E-0493-4535-8C2D-9D333EFF0506}" type="presParOf" srcId="{3B8B8BCE-BC22-4FDF-AFBC-85AECA2761ED}" destId="{DFCB956F-3AD4-4FDE-A476-8EB4DB3B18CD}" srcOrd="0" destOrd="0" presId="urn:microsoft.com/office/officeart/2005/8/layout/vList2"/>
    <dgm:cxn modelId="{7865DC1B-F555-400B-BE81-25860355884A}" type="presParOf" srcId="{3B8B8BCE-BC22-4FDF-AFBC-85AECA2761ED}" destId="{C83B9A47-AD70-44FA-BC4B-859691DAB26D}" srcOrd="1" destOrd="0" presId="urn:microsoft.com/office/officeart/2005/8/layout/vList2"/>
    <dgm:cxn modelId="{5E256399-FE95-4235-86F9-B6A67D631E11}" type="presParOf" srcId="{3B8B8BCE-BC22-4FDF-AFBC-85AECA2761ED}" destId="{A94B1E6A-8E01-4685-9E3D-1D9A20105F88}" srcOrd="2" destOrd="0" presId="urn:microsoft.com/office/officeart/2005/8/layout/vList2"/>
    <dgm:cxn modelId="{C4D181B3-889F-49D7-94D3-F0F27A9F4E1E}" type="presParOf" srcId="{3B8B8BCE-BC22-4FDF-AFBC-85AECA2761ED}" destId="{C755DFDD-B6C7-4F73-AFB2-20380A7947EE}" srcOrd="3" destOrd="0" presId="urn:microsoft.com/office/officeart/2005/8/layout/vList2"/>
    <dgm:cxn modelId="{0642E2F7-D400-45D9-B7D5-93F8AD39D117}" type="presParOf" srcId="{3B8B8BCE-BC22-4FDF-AFBC-85AECA2761ED}" destId="{F9E9E8C0-50C9-4945-8155-5FB89AC9AD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9924A2-390A-429F-9FA1-45C7A6B8D5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380001-AE11-4989-B08C-41BF74E5E67E}">
      <dgm:prSet/>
      <dgm:spPr/>
      <dgm:t>
        <a:bodyPr/>
        <a:lstStyle/>
        <a:p>
          <a:r>
            <a:rPr lang="en-GB"/>
            <a:t>Didn’t ask about anxiety in questionnaire</a:t>
          </a:r>
          <a:endParaRPr lang="en-US"/>
        </a:p>
      </dgm:t>
    </dgm:pt>
    <dgm:pt modelId="{B86211F4-88AF-4B0D-9D6F-45C7DAE1DADD}" type="parTrans" cxnId="{A94F3B1C-70F5-417C-8014-4226F23E4631}">
      <dgm:prSet/>
      <dgm:spPr/>
      <dgm:t>
        <a:bodyPr/>
        <a:lstStyle/>
        <a:p>
          <a:endParaRPr lang="en-US"/>
        </a:p>
      </dgm:t>
    </dgm:pt>
    <dgm:pt modelId="{9FB377F1-9F3D-4EF6-B1E7-6B23CD144AFC}" type="sibTrans" cxnId="{A94F3B1C-70F5-417C-8014-4226F23E4631}">
      <dgm:prSet/>
      <dgm:spPr/>
      <dgm:t>
        <a:bodyPr/>
        <a:lstStyle/>
        <a:p>
          <a:endParaRPr lang="en-US"/>
        </a:p>
      </dgm:t>
    </dgm:pt>
    <dgm:pt modelId="{FFF52933-2A32-40BE-B9DF-FCAACA80C54A}">
      <dgm:prSet/>
      <dgm:spPr/>
      <dgm:t>
        <a:bodyPr/>
        <a:lstStyle/>
        <a:p>
          <a:r>
            <a:rPr lang="en-GB" dirty="0"/>
            <a:t>Disappointed with number of company responses</a:t>
          </a:r>
        </a:p>
        <a:p>
          <a:r>
            <a:rPr lang="en-GB" dirty="0"/>
            <a:t>(Possibly because I work in legal sector in employment)</a:t>
          </a:r>
          <a:endParaRPr lang="en-US" dirty="0"/>
        </a:p>
      </dgm:t>
    </dgm:pt>
    <dgm:pt modelId="{E62A7021-7516-4908-80AA-8E151E3B48E0}" type="parTrans" cxnId="{CA081566-B6DE-4532-8B82-8E84F16A4CFE}">
      <dgm:prSet/>
      <dgm:spPr/>
      <dgm:t>
        <a:bodyPr/>
        <a:lstStyle/>
        <a:p>
          <a:endParaRPr lang="en-US"/>
        </a:p>
      </dgm:t>
    </dgm:pt>
    <dgm:pt modelId="{4FB4928B-75E4-47F8-AFCF-0C54C6B1B175}" type="sibTrans" cxnId="{CA081566-B6DE-4532-8B82-8E84F16A4CFE}">
      <dgm:prSet/>
      <dgm:spPr/>
      <dgm:t>
        <a:bodyPr/>
        <a:lstStyle/>
        <a:p>
          <a:endParaRPr lang="en-US"/>
        </a:p>
      </dgm:t>
    </dgm:pt>
    <dgm:pt modelId="{86F6D02B-6A6F-4C83-A587-8B0A365A7D51}">
      <dgm:prSet/>
      <dgm:spPr/>
      <dgm:t>
        <a:bodyPr/>
        <a:lstStyle/>
        <a:p>
          <a:r>
            <a:rPr lang="en-GB"/>
            <a:t>People are reluctant to disclose in case it affects them at work</a:t>
          </a:r>
          <a:endParaRPr lang="en-US"/>
        </a:p>
      </dgm:t>
    </dgm:pt>
    <dgm:pt modelId="{67842C4A-9C43-439B-8D89-A8D2D24CC897}" type="parTrans" cxnId="{1A6397B8-14B2-4CD6-9F05-B19113CBE28D}">
      <dgm:prSet/>
      <dgm:spPr/>
      <dgm:t>
        <a:bodyPr/>
        <a:lstStyle/>
        <a:p>
          <a:endParaRPr lang="en-US"/>
        </a:p>
      </dgm:t>
    </dgm:pt>
    <dgm:pt modelId="{2B2A1AA8-3748-4327-AEA4-6025BBDE8805}" type="sibTrans" cxnId="{1A6397B8-14B2-4CD6-9F05-B19113CBE28D}">
      <dgm:prSet/>
      <dgm:spPr/>
      <dgm:t>
        <a:bodyPr/>
        <a:lstStyle/>
        <a:p>
          <a:endParaRPr lang="en-US"/>
        </a:p>
      </dgm:t>
    </dgm:pt>
    <dgm:pt modelId="{630D1967-D41D-4A1A-B387-EB9D80C21FDF}">
      <dgm:prSet/>
      <dgm:spPr/>
      <dgm:t>
        <a:bodyPr/>
        <a:lstStyle/>
        <a:p>
          <a:r>
            <a:rPr lang="en-GB"/>
            <a:t>Companies are reluctant to change culture</a:t>
          </a:r>
          <a:endParaRPr lang="en-US"/>
        </a:p>
      </dgm:t>
    </dgm:pt>
    <dgm:pt modelId="{C3507274-6745-4BFE-B461-C7096F42F990}" type="parTrans" cxnId="{E7A1B2BE-2738-4841-B5B5-634E90D9B177}">
      <dgm:prSet/>
      <dgm:spPr/>
      <dgm:t>
        <a:bodyPr/>
        <a:lstStyle/>
        <a:p>
          <a:endParaRPr lang="en-US"/>
        </a:p>
      </dgm:t>
    </dgm:pt>
    <dgm:pt modelId="{F8E7A91F-DCCD-4D63-BCD6-6556F5A81497}" type="sibTrans" cxnId="{E7A1B2BE-2738-4841-B5B5-634E90D9B177}">
      <dgm:prSet/>
      <dgm:spPr/>
      <dgm:t>
        <a:bodyPr/>
        <a:lstStyle/>
        <a:p>
          <a:endParaRPr lang="en-US"/>
        </a:p>
      </dgm:t>
    </dgm:pt>
    <dgm:pt modelId="{6639CA95-2EE8-4B1D-915B-BA990BD7B54F}">
      <dgm:prSet/>
      <dgm:spPr/>
      <dgm:t>
        <a:bodyPr/>
        <a:lstStyle/>
        <a:p>
          <a:endParaRPr lang="en-US" dirty="0"/>
        </a:p>
      </dgm:t>
    </dgm:pt>
    <dgm:pt modelId="{0BD221ED-3C36-428E-9750-078A54F30B8A}" type="parTrans" cxnId="{50F2C342-6D3A-4F9D-9849-BCB10B11C18D}">
      <dgm:prSet/>
      <dgm:spPr/>
      <dgm:t>
        <a:bodyPr/>
        <a:lstStyle/>
        <a:p>
          <a:endParaRPr lang="en-US"/>
        </a:p>
      </dgm:t>
    </dgm:pt>
    <dgm:pt modelId="{CC3AC492-74AE-42C6-9337-312DD153D137}" type="sibTrans" cxnId="{50F2C342-6D3A-4F9D-9849-BCB10B11C18D}">
      <dgm:prSet/>
      <dgm:spPr/>
      <dgm:t>
        <a:bodyPr/>
        <a:lstStyle/>
        <a:p>
          <a:endParaRPr lang="en-US"/>
        </a:p>
      </dgm:t>
    </dgm:pt>
    <dgm:pt modelId="{EE62E0F1-F3B7-496D-848E-A4A3397C7D8B}">
      <dgm:prSet/>
      <dgm:spPr/>
      <dgm:t>
        <a:bodyPr/>
        <a:lstStyle/>
        <a:p>
          <a:r>
            <a:rPr lang="en-GB"/>
            <a:t>Don’t think people in my age group will benefit much and this needs to evolve </a:t>
          </a:r>
          <a:endParaRPr lang="en-US"/>
        </a:p>
      </dgm:t>
    </dgm:pt>
    <dgm:pt modelId="{9BBE5EBA-C9F7-4568-B983-64F0ECC8D512}" type="parTrans" cxnId="{B74AD1A8-F1B5-4F11-99A5-EA7C14779310}">
      <dgm:prSet/>
      <dgm:spPr/>
      <dgm:t>
        <a:bodyPr/>
        <a:lstStyle/>
        <a:p>
          <a:endParaRPr lang="en-US"/>
        </a:p>
      </dgm:t>
    </dgm:pt>
    <dgm:pt modelId="{1BA6853B-8B0D-45EA-826B-378B2CF2BF2C}" type="sibTrans" cxnId="{B74AD1A8-F1B5-4F11-99A5-EA7C14779310}">
      <dgm:prSet/>
      <dgm:spPr/>
      <dgm:t>
        <a:bodyPr/>
        <a:lstStyle/>
        <a:p>
          <a:endParaRPr lang="en-US"/>
        </a:p>
      </dgm:t>
    </dgm:pt>
    <dgm:pt modelId="{5133A2BA-A738-4918-A2EE-DD9A876AF3D3}" type="pres">
      <dgm:prSet presAssocID="{019924A2-390A-429F-9FA1-45C7A6B8D52C}" presName="linear" presStyleCnt="0">
        <dgm:presLayoutVars>
          <dgm:animLvl val="lvl"/>
          <dgm:resizeHandles val="exact"/>
        </dgm:presLayoutVars>
      </dgm:prSet>
      <dgm:spPr/>
    </dgm:pt>
    <dgm:pt modelId="{C27812AD-97EB-4047-8356-DDA51988603A}" type="pres">
      <dgm:prSet presAssocID="{C5380001-AE11-4989-B08C-41BF74E5E6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612D128-E5B3-4BF7-9ED2-0F0062B35A6B}" type="pres">
      <dgm:prSet presAssocID="{9FB377F1-9F3D-4EF6-B1E7-6B23CD144AFC}" presName="spacer" presStyleCnt="0"/>
      <dgm:spPr/>
    </dgm:pt>
    <dgm:pt modelId="{8B71A7CD-8FE9-407E-A796-35B8CA6C7205}" type="pres">
      <dgm:prSet presAssocID="{FFF52933-2A32-40BE-B9DF-FCAACA80C54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0E37ED6-B30C-4D14-AEA7-0512EF087C55}" type="pres">
      <dgm:prSet presAssocID="{4FB4928B-75E4-47F8-AFCF-0C54C6B1B175}" presName="spacer" presStyleCnt="0"/>
      <dgm:spPr/>
    </dgm:pt>
    <dgm:pt modelId="{B2D52B43-FB02-4BB0-ADBA-20BE6A414B27}" type="pres">
      <dgm:prSet presAssocID="{86F6D02B-6A6F-4C83-A587-8B0A365A7D5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ED5117-6B88-4ADA-9BC0-C98F001618C7}" type="pres">
      <dgm:prSet presAssocID="{2B2A1AA8-3748-4327-AEA4-6025BBDE8805}" presName="spacer" presStyleCnt="0"/>
      <dgm:spPr/>
    </dgm:pt>
    <dgm:pt modelId="{D6F83EA9-9415-4385-AC3C-0D0FD4B734DE}" type="pres">
      <dgm:prSet presAssocID="{630D1967-D41D-4A1A-B387-EB9D80C21FD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9D7150-16D3-4C6B-941E-589134A1E768}" type="pres">
      <dgm:prSet presAssocID="{F8E7A91F-DCCD-4D63-BCD6-6556F5A81497}" presName="spacer" presStyleCnt="0"/>
      <dgm:spPr/>
    </dgm:pt>
    <dgm:pt modelId="{9653E67F-7831-4333-9AA0-68EA2505102E}" type="pres">
      <dgm:prSet presAssocID="{6639CA95-2EE8-4B1D-915B-BA990BD7B54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E8E0CE8-86BA-4178-91E4-84EDC3BD7276}" type="pres">
      <dgm:prSet presAssocID="{CC3AC492-74AE-42C6-9337-312DD153D137}" presName="spacer" presStyleCnt="0"/>
      <dgm:spPr/>
    </dgm:pt>
    <dgm:pt modelId="{F74772A3-70C9-44D1-A811-5D3E52B26B17}" type="pres">
      <dgm:prSet presAssocID="{EE62E0F1-F3B7-496D-848E-A4A3397C7D8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3A88108-6F9B-4DE5-A45A-9CF08A0B1942}" type="presOf" srcId="{FFF52933-2A32-40BE-B9DF-FCAACA80C54A}" destId="{8B71A7CD-8FE9-407E-A796-35B8CA6C7205}" srcOrd="0" destOrd="0" presId="urn:microsoft.com/office/officeart/2005/8/layout/vList2"/>
    <dgm:cxn modelId="{A94F3B1C-70F5-417C-8014-4226F23E4631}" srcId="{019924A2-390A-429F-9FA1-45C7A6B8D52C}" destId="{C5380001-AE11-4989-B08C-41BF74E5E67E}" srcOrd="0" destOrd="0" parTransId="{B86211F4-88AF-4B0D-9D6F-45C7DAE1DADD}" sibTransId="{9FB377F1-9F3D-4EF6-B1E7-6B23CD144AFC}"/>
    <dgm:cxn modelId="{00F3623C-ACAE-4878-ABA8-E55F2583B16E}" type="presOf" srcId="{019924A2-390A-429F-9FA1-45C7A6B8D52C}" destId="{5133A2BA-A738-4918-A2EE-DD9A876AF3D3}" srcOrd="0" destOrd="0" presId="urn:microsoft.com/office/officeart/2005/8/layout/vList2"/>
    <dgm:cxn modelId="{50F2C342-6D3A-4F9D-9849-BCB10B11C18D}" srcId="{019924A2-390A-429F-9FA1-45C7A6B8D52C}" destId="{6639CA95-2EE8-4B1D-915B-BA990BD7B54F}" srcOrd="4" destOrd="0" parTransId="{0BD221ED-3C36-428E-9750-078A54F30B8A}" sibTransId="{CC3AC492-74AE-42C6-9337-312DD153D137}"/>
    <dgm:cxn modelId="{DBD44B45-1D29-4DBA-930D-227A8890CAA9}" type="presOf" srcId="{630D1967-D41D-4A1A-B387-EB9D80C21FDF}" destId="{D6F83EA9-9415-4385-AC3C-0D0FD4B734DE}" srcOrd="0" destOrd="0" presId="urn:microsoft.com/office/officeart/2005/8/layout/vList2"/>
    <dgm:cxn modelId="{CA081566-B6DE-4532-8B82-8E84F16A4CFE}" srcId="{019924A2-390A-429F-9FA1-45C7A6B8D52C}" destId="{FFF52933-2A32-40BE-B9DF-FCAACA80C54A}" srcOrd="1" destOrd="0" parTransId="{E62A7021-7516-4908-80AA-8E151E3B48E0}" sibTransId="{4FB4928B-75E4-47F8-AFCF-0C54C6B1B175}"/>
    <dgm:cxn modelId="{E0A413A8-4324-4D7A-894F-9B4277A4622D}" type="presOf" srcId="{C5380001-AE11-4989-B08C-41BF74E5E67E}" destId="{C27812AD-97EB-4047-8356-DDA51988603A}" srcOrd="0" destOrd="0" presId="urn:microsoft.com/office/officeart/2005/8/layout/vList2"/>
    <dgm:cxn modelId="{B74AD1A8-F1B5-4F11-99A5-EA7C14779310}" srcId="{019924A2-390A-429F-9FA1-45C7A6B8D52C}" destId="{EE62E0F1-F3B7-496D-848E-A4A3397C7D8B}" srcOrd="5" destOrd="0" parTransId="{9BBE5EBA-C9F7-4568-B983-64F0ECC8D512}" sibTransId="{1BA6853B-8B0D-45EA-826B-378B2CF2BF2C}"/>
    <dgm:cxn modelId="{1A6397B8-14B2-4CD6-9F05-B19113CBE28D}" srcId="{019924A2-390A-429F-9FA1-45C7A6B8D52C}" destId="{86F6D02B-6A6F-4C83-A587-8B0A365A7D51}" srcOrd="2" destOrd="0" parTransId="{67842C4A-9C43-439B-8D89-A8D2D24CC897}" sibTransId="{2B2A1AA8-3748-4327-AEA4-6025BBDE8805}"/>
    <dgm:cxn modelId="{A35803BC-3968-4311-B433-0E3437192040}" type="presOf" srcId="{6639CA95-2EE8-4B1D-915B-BA990BD7B54F}" destId="{9653E67F-7831-4333-9AA0-68EA2505102E}" srcOrd="0" destOrd="0" presId="urn:microsoft.com/office/officeart/2005/8/layout/vList2"/>
    <dgm:cxn modelId="{E7A1B2BE-2738-4841-B5B5-634E90D9B177}" srcId="{019924A2-390A-429F-9FA1-45C7A6B8D52C}" destId="{630D1967-D41D-4A1A-B387-EB9D80C21FDF}" srcOrd="3" destOrd="0" parTransId="{C3507274-6745-4BFE-B461-C7096F42F990}" sibTransId="{F8E7A91F-DCCD-4D63-BCD6-6556F5A81497}"/>
    <dgm:cxn modelId="{301498DA-4DBD-4DDA-98AE-082756381BFC}" type="presOf" srcId="{EE62E0F1-F3B7-496D-848E-A4A3397C7D8B}" destId="{F74772A3-70C9-44D1-A811-5D3E52B26B17}" srcOrd="0" destOrd="0" presId="urn:microsoft.com/office/officeart/2005/8/layout/vList2"/>
    <dgm:cxn modelId="{28EC4BE0-392A-42DE-837A-15B612D2196A}" type="presOf" srcId="{86F6D02B-6A6F-4C83-A587-8B0A365A7D51}" destId="{B2D52B43-FB02-4BB0-ADBA-20BE6A414B27}" srcOrd="0" destOrd="0" presId="urn:microsoft.com/office/officeart/2005/8/layout/vList2"/>
    <dgm:cxn modelId="{CDFE7C4B-9683-41A2-8EC3-E2ED71462089}" type="presParOf" srcId="{5133A2BA-A738-4918-A2EE-DD9A876AF3D3}" destId="{C27812AD-97EB-4047-8356-DDA51988603A}" srcOrd="0" destOrd="0" presId="urn:microsoft.com/office/officeart/2005/8/layout/vList2"/>
    <dgm:cxn modelId="{47866AA0-8DFA-403B-B7FB-41B87256E4DC}" type="presParOf" srcId="{5133A2BA-A738-4918-A2EE-DD9A876AF3D3}" destId="{6612D128-E5B3-4BF7-9ED2-0F0062B35A6B}" srcOrd="1" destOrd="0" presId="urn:microsoft.com/office/officeart/2005/8/layout/vList2"/>
    <dgm:cxn modelId="{69476422-6B1E-4BA7-BB8B-5782D37D752C}" type="presParOf" srcId="{5133A2BA-A738-4918-A2EE-DD9A876AF3D3}" destId="{8B71A7CD-8FE9-407E-A796-35B8CA6C7205}" srcOrd="2" destOrd="0" presId="urn:microsoft.com/office/officeart/2005/8/layout/vList2"/>
    <dgm:cxn modelId="{543E053B-0B9F-4F33-9C82-B9B52A3EF326}" type="presParOf" srcId="{5133A2BA-A738-4918-A2EE-DD9A876AF3D3}" destId="{A0E37ED6-B30C-4D14-AEA7-0512EF087C55}" srcOrd="3" destOrd="0" presId="urn:microsoft.com/office/officeart/2005/8/layout/vList2"/>
    <dgm:cxn modelId="{0D14A73A-894E-4874-815C-5A77E136F576}" type="presParOf" srcId="{5133A2BA-A738-4918-A2EE-DD9A876AF3D3}" destId="{B2D52B43-FB02-4BB0-ADBA-20BE6A414B27}" srcOrd="4" destOrd="0" presId="urn:microsoft.com/office/officeart/2005/8/layout/vList2"/>
    <dgm:cxn modelId="{E495D164-3FB7-4BAE-BDB1-03859E7CC10A}" type="presParOf" srcId="{5133A2BA-A738-4918-A2EE-DD9A876AF3D3}" destId="{76ED5117-6B88-4ADA-9BC0-C98F001618C7}" srcOrd="5" destOrd="0" presId="urn:microsoft.com/office/officeart/2005/8/layout/vList2"/>
    <dgm:cxn modelId="{D3ACE97E-CFE8-4E32-9295-285312DFD22C}" type="presParOf" srcId="{5133A2BA-A738-4918-A2EE-DD9A876AF3D3}" destId="{D6F83EA9-9415-4385-AC3C-0D0FD4B734DE}" srcOrd="6" destOrd="0" presId="urn:microsoft.com/office/officeart/2005/8/layout/vList2"/>
    <dgm:cxn modelId="{63289D7F-208D-4EA7-A654-28655B393D99}" type="presParOf" srcId="{5133A2BA-A738-4918-A2EE-DD9A876AF3D3}" destId="{679D7150-16D3-4C6B-941E-589134A1E768}" srcOrd="7" destOrd="0" presId="urn:microsoft.com/office/officeart/2005/8/layout/vList2"/>
    <dgm:cxn modelId="{D1B46969-1CAE-4D51-8ADE-47C360DA7997}" type="presParOf" srcId="{5133A2BA-A738-4918-A2EE-DD9A876AF3D3}" destId="{9653E67F-7831-4333-9AA0-68EA2505102E}" srcOrd="8" destOrd="0" presId="urn:microsoft.com/office/officeart/2005/8/layout/vList2"/>
    <dgm:cxn modelId="{B19BE7BB-D341-478C-8D8F-C52B36ADFE34}" type="presParOf" srcId="{5133A2BA-A738-4918-A2EE-DD9A876AF3D3}" destId="{AE8E0CE8-86BA-4178-91E4-84EDC3BD7276}" srcOrd="9" destOrd="0" presId="urn:microsoft.com/office/officeart/2005/8/layout/vList2"/>
    <dgm:cxn modelId="{3966C857-C7C4-4A30-BCDE-84C4AED0FF35}" type="presParOf" srcId="{5133A2BA-A738-4918-A2EE-DD9A876AF3D3}" destId="{F74772A3-70C9-44D1-A811-5D3E52B26B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9CE1CD-811B-419F-9C47-3DDFED615A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E83B8D-DD70-4665-A47E-EE42872C5758}">
      <dgm:prSet/>
      <dgm:spPr/>
      <dgm:t>
        <a:bodyPr/>
        <a:lstStyle/>
        <a:p>
          <a:r>
            <a:rPr lang="en-GB"/>
            <a:t>Fastest growing demographic</a:t>
          </a:r>
          <a:endParaRPr lang="en-US"/>
        </a:p>
      </dgm:t>
    </dgm:pt>
    <dgm:pt modelId="{C3DC5D41-F23A-4CFB-B665-CABD50883A6E}" type="parTrans" cxnId="{63D267BD-4953-4106-A7BB-755FC107D3D0}">
      <dgm:prSet/>
      <dgm:spPr/>
      <dgm:t>
        <a:bodyPr/>
        <a:lstStyle/>
        <a:p>
          <a:endParaRPr lang="en-US"/>
        </a:p>
      </dgm:t>
    </dgm:pt>
    <dgm:pt modelId="{DC8008CE-62F3-44D0-853D-9CC69CD72CBD}" type="sibTrans" cxnId="{63D267BD-4953-4106-A7BB-755FC107D3D0}">
      <dgm:prSet/>
      <dgm:spPr/>
      <dgm:t>
        <a:bodyPr/>
        <a:lstStyle/>
        <a:p>
          <a:endParaRPr lang="en-US"/>
        </a:p>
      </dgm:t>
    </dgm:pt>
    <dgm:pt modelId="{7759A3D5-D290-4352-9600-41F5E20D0DE3}">
      <dgm:prSet/>
      <dgm:spPr/>
      <dgm:t>
        <a:bodyPr/>
        <a:lstStyle/>
        <a:p>
          <a:r>
            <a:rPr lang="en-GB"/>
            <a:t>Workplace training for all employees</a:t>
          </a:r>
          <a:endParaRPr lang="en-US"/>
        </a:p>
      </dgm:t>
    </dgm:pt>
    <dgm:pt modelId="{62C075AA-DB8A-4DDE-8E98-D1944BFA718F}" type="parTrans" cxnId="{BF728F78-471E-4E7F-A2A3-1F0F6D205107}">
      <dgm:prSet/>
      <dgm:spPr/>
      <dgm:t>
        <a:bodyPr/>
        <a:lstStyle/>
        <a:p>
          <a:endParaRPr lang="en-US"/>
        </a:p>
      </dgm:t>
    </dgm:pt>
    <dgm:pt modelId="{1FC42848-D902-473F-A738-60E2BAC6B472}" type="sibTrans" cxnId="{BF728F78-471E-4E7F-A2A3-1F0F6D205107}">
      <dgm:prSet/>
      <dgm:spPr/>
      <dgm:t>
        <a:bodyPr/>
        <a:lstStyle/>
        <a:p>
          <a:endParaRPr lang="en-US"/>
        </a:p>
      </dgm:t>
    </dgm:pt>
    <dgm:pt modelId="{B56EEDD9-9631-4637-8DB1-4C568162F3F5}">
      <dgm:prSet/>
      <dgm:spPr/>
      <dgm:t>
        <a:bodyPr/>
        <a:lstStyle/>
        <a:p>
          <a:r>
            <a:rPr lang="en-GB"/>
            <a:t>Menopause advocates available</a:t>
          </a:r>
          <a:endParaRPr lang="en-US"/>
        </a:p>
      </dgm:t>
    </dgm:pt>
    <dgm:pt modelId="{1FD446F6-6094-4BE1-B42A-D90B6BB47BF8}" type="parTrans" cxnId="{DB4E9746-7866-4797-9938-E47DF276A4D9}">
      <dgm:prSet/>
      <dgm:spPr/>
      <dgm:t>
        <a:bodyPr/>
        <a:lstStyle/>
        <a:p>
          <a:endParaRPr lang="en-US"/>
        </a:p>
      </dgm:t>
    </dgm:pt>
    <dgm:pt modelId="{A0DF6B40-C670-49C8-9CFA-09D2D2ECB04B}" type="sibTrans" cxnId="{DB4E9746-7866-4797-9938-E47DF276A4D9}">
      <dgm:prSet/>
      <dgm:spPr/>
      <dgm:t>
        <a:bodyPr/>
        <a:lstStyle/>
        <a:p>
          <a:endParaRPr lang="en-US"/>
        </a:p>
      </dgm:t>
    </dgm:pt>
    <dgm:pt modelId="{CAF2D251-D0AC-493F-9DB2-208211D7FA33}">
      <dgm:prSet/>
      <dgm:spPr/>
      <dgm:t>
        <a:bodyPr/>
        <a:lstStyle/>
        <a:p>
          <a:r>
            <a:rPr lang="en-GB" dirty="0"/>
            <a:t>Reasonable adjustments – particularly access to a quiet space if appropriate and achievable</a:t>
          </a:r>
          <a:endParaRPr lang="en-US" dirty="0"/>
        </a:p>
      </dgm:t>
    </dgm:pt>
    <dgm:pt modelId="{B1AC10BF-D2F5-4E4C-ACE9-B038D8486A1B}" type="parTrans" cxnId="{7FBD663F-5CAD-46B3-B51D-92BC25E44390}">
      <dgm:prSet/>
      <dgm:spPr/>
      <dgm:t>
        <a:bodyPr/>
        <a:lstStyle/>
        <a:p>
          <a:endParaRPr lang="en-US"/>
        </a:p>
      </dgm:t>
    </dgm:pt>
    <dgm:pt modelId="{46412C62-8FF1-471D-9195-28301EFAE355}" type="sibTrans" cxnId="{7FBD663F-5CAD-46B3-B51D-92BC25E44390}">
      <dgm:prSet/>
      <dgm:spPr/>
      <dgm:t>
        <a:bodyPr/>
        <a:lstStyle/>
        <a:p>
          <a:endParaRPr lang="en-US"/>
        </a:p>
      </dgm:t>
    </dgm:pt>
    <dgm:pt modelId="{F21785FD-5E65-42AC-B881-44235794FEFC}">
      <dgm:prSet/>
      <dgm:spPr/>
      <dgm:t>
        <a:bodyPr/>
        <a:lstStyle/>
        <a:p>
          <a:r>
            <a:rPr lang="en-GB"/>
            <a:t>Blanket reason for sick leave to be menopause and not the individual symptoms</a:t>
          </a:r>
          <a:endParaRPr lang="en-US"/>
        </a:p>
      </dgm:t>
    </dgm:pt>
    <dgm:pt modelId="{A47B7335-A9C7-4C0F-B469-DE96022C50E5}" type="parTrans" cxnId="{279E5ED8-1C25-4BDC-AFFA-3A21C7FBF578}">
      <dgm:prSet/>
      <dgm:spPr/>
      <dgm:t>
        <a:bodyPr/>
        <a:lstStyle/>
        <a:p>
          <a:endParaRPr lang="en-US"/>
        </a:p>
      </dgm:t>
    </dgm:pt>
    <dgm:pt modelId="{A05F183A-7073-4CD4-B008-5FA67C782471}" type="sibTrans" cxnId="{279E5ED8-1C25-4BDC-AFFA-3A21C7FBF578}">
      <dgm:prSet/>
      <dgm:spPr/>
      <dgm:t>
        <a:bodyPr/>
        <a:lstStyle/>
        <a:p>
          <a:endParaRPr lang="en-US"/>
        </a:p>
      </dgm:t>
    </dgm:pt>
    <dgm:pt modelId="{BA2DCAE3-0C2B-4341-8E3E-97C81A810BD4}">
      <dgm:prSet/>
      <dgm:spPr/>
      <dgm:t>
        <a:bodyPr/>
        <a:lstStyle/>
        <a:p>
          <a:r>
            <a:rPr lang="en-GB"/>
            <a:t>There is a significant connection between having a stressful job and experiencing more severe menopause symptoms</a:t>
          </a:r>
          <a:endParaRPr lang="en-US"/>
        </a:p>
      </dgm:t>
    </dgm:pt>
    <dgm:pt modelId="{029C0034-B82F-4892-A42F-703DB138879E}" type="parTrans" cxnId="{33351422-DF31-4D0E-88F0-E359269A40B4}">
      <dgm:prSet/>
      <dgm:spPr/>
      <dgm:t>
        <a:bodyPr/>
        <a:lstStyle/>
        <a:p>
          <a:endParaRPr lang="en-US"/>
        </a:p>
      </dgm:t>
    </dgm:pt>
    <dgm:pt modelId="{2D42F010-1AA9-43A5-87C8-D534F809B0C2}" type="sibTrans" cxnId="{33351422-DF31-4D0E-88F0-E359269A40B4}">
      <dgm:prSet/>
      <dgm:spPr/>
      <dgm:t>
        <a:bodyPr/>
        <a:lstStyle/>
        <a:p>
          <a:endParaRPr lang="en-US"/>
        </a:p>
      </dgm:t>
    </dgm:pt>
    <dgm:pt modelId="{0D0E9B74-4105-4F83-9ABC-C57A9165A30C}" type="pres">
      <dgm:prSet presAssocID="{929CE1CD-811B-419F-9C47-3DDFED615AD2}" presName="linear" presStyleCnt="0">
        <dgm:presLayoutVars>
          <dgm:animLvl val="lvl"/>
          <dgm:resizeHandles val="exact"/>
        </dgm:presLayoutVars>
      </dgm:prSet>
      <dgm:spPr/>
    </dgm:pt>
    <dgm:pt modelId="{8C5EC290-267B-41B7-A655-C83353B1839E}" type="pres">
      <dgm:prSet presAssocID="{98E83B8D-DD70-4665-A47E-EE42872C57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B5094F0-8392-45DD-AF85-8B62175EE6F1}" type="pres">
      <dgm:prSet presAssocID="{DC8008CE-62F3-44D0-853D-9CC69CD72CBD}" presName="spacer" presStyleCnt="0"/>
      <dgm:spPr/>
    </dgm:pt>
    <dgm:pt modelId="{B3403C28-BC9A-4DC9-A0E8-939F118C489C}" type="pres">
      <dgm:prSet presAssocID="{7759A3D5-D290-4352-9600-41F5E20D0D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F1545F-F4D9-493E-B955-C974CDAC3C99}" type="pres">
      <dgm:prSet presAssocID="{1FC42848-D902-473F-A738-60E2BAC6B472}" presName="spacer" presStyleCnt="0"/>
      <dgm:spPr/>
    </dgm:pt>
    <dgm:pt modelId="{1D421C93-C393-4801-81A2-3A1A5D76A7EA}" type="pres">
      <dgm:prSet presAssocID="{B56EEDD9-9631-4637-8DB1-4C568162F3F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4F9638A-5E53-4AA0-9BA3-D33C531440C0}" type="pres">
      <dgm:prSet presAssocID="{A0DF6B40-C670-49C8-9CFA-09D2D2ECB04B}" presName="spacer" presStyleCnt="0"/>
      <dgm:spPr/>
    </dgm:pt>
    <dgm:pt modelId="{BF645272-A7B6-4D42-A669-4C0EB9AD25F6}" type="pres">
      <dgm:prSet presAssocID="{CAF2D251-D0AC-493F-9DB2-208211D7FA3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404E11-CD4D-425D-99D3-5176D7CB22E7}" type="pres">
      <dgm:prSet presAssocID="{46412C62-8FF1-471D-9195-28301EFAE355}" presName="spacer" presStyleCnt="0"/>
      <dgm:spPr/>
    </dgm:pt>
    <dgm:pt modelId="{2178CAF7-DFA8-43C8-942B-5B67BBBAD628}" type="pres">
      <dgm:prSet presAssocID="{F21785FD-5E65-42AC-B881-44235794FE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20E3945-4954-4974-9BE5-E5FE91786543}" type="pres">
      <dgm:prSet presAssocID="{A05F183A-7073-4CD4-B008-5FA67C782471}" presName="spacer" presStyleCnt="0"/>
      <dgm:spPr/>
    </dgm:pt>
    <dgm:pt modelId="{B482AA45-D946-48BB-A2B9-714B3DBFAA71}" type="pres">
      <dgm:prSet presAssocID="{BA2DCAE3-0C2B-4341-8E3E-97C81A810BD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27B1D13-1B78-4B58-945A-84D96172FC0E}" type="presOf" srcId="{CAF2D251-D0AC-493F-9DB2-208211D7FA33}" destId="{BF645272-A7B6-4D42-A669-4C0EB9AD25F6}" srcOrd="0" destOrd="0" presId="urn:microsoft.com/office/officeart/2005/8/layout/vList2"/>
    <dgm:cxn modelId="{3F4B6718-6102-4EBE-B5AD-AA69D3AEDF60}" type="presOf" srcId="{F21785FD-5E65-42AC-B881-44235794FEFC}" destId="{2178CAF7-DFA8-43C8-942B-5B67BBBAD628}" srcOrd="0" destOrd="0" presId="urn:microsoft.com/office/officeart/2005/8/layout/vList2"/>
    <dgm:cxn modelId="{33351422-DF31-4D0E-88F0-E359269A40B4}" srcId="{929CE1CD-811B-419F-9C47-3DDFED615AD2}" destId="{BA2DCAE3-0C2B-4341-8E3E-97C81A810BD4}" srcOrd="5" destOrd="0" parTransId="{029C0034-B82F-4892-A42F-703DB138879E}" sibTransId="{2D42F010-1AA9-43A5-87C8-D534F809B0C2}"/>
    <dgm:cxn modelId="{7FBD663F-5CAD-46B3-B51D-92BC25E44390}" srcId="{929CE1CD-811B-419F-9C47-3DDFED615AD2}" destId="{CAF2D251-D0AC-493F-9DB2-208211D7FA33}" srcOrd="3" destOrd="0" parTransId="{B1AC10BF-D2F5-4E4C-ACE9-B038D8486A1B}" sibTransId="{46412C62-8FF1-471D-9195-28301EFAE355}"/>
    <dgm:cxn modelId="{83B64262-325C-4FF4-BC23-43669929BDC9}" type="presOf" srcId="{BA2DCAE3-0C2B-4341-8E3E-97C81A810BD4}" destId="{B482AA45-D946-48BB-A2B9-714B3DBFAA71}" srcOrd="0" destOrd="0" presId="urn:microsoft.com/office/officeart/2005/8/layout/vList2"/>
    <dgm:cxn modelId="{DB4E9746-7866-4797-9938-E47DF276A4D9}" srcId="{929CE1CD-811B-419F-9C47-3DDFED615AD2}" destId="{B56EEDD9-9631-4637-8DB1-4C568162F3F5}" srcOrd="2" destOrd="0" parTransId="{1FD446F6-6094-4BE1-B42A-D90B6BB47BF8}" sibTransId="{A0DF6B40-C670-49C8-9CFA-09D2D2ECB04B}"/>
    <dgm:cxn modelId="{F493674D-FDE5-40E3-8B17-D0D4CF402D8D}" type="presOf" srcId="{929CE1CD-811B-419F-9C47-3DDFED615AD2}" destId="{0D0E9B74-4105-4F83-9ABC-C57A9165A30C}" srcOrd="0" destOrd="0" presId="urn:microsoft.com/office/officeart/2005/8/layout/vList2"/>
    <dgm:cxn modelId="{BF728F78-471E-4E7F-A2A3-1F0F6D205107}" srcId="{929CE1CD-811B-419F-9C47-3DDFED615AD2}" destId="{7759A3D5-D290-4352-9600-41F5E20D0DE3}" srcOrd="1" destOrd="0" parTransId="{62C075AA-DB8A-4DDE-8E98-D1944BFA718F}" sibTransId="{1FC42848-D902-473F-A738-60E2BAC6B472}"/>
    <dgm:cxn modelId="{63D267BD-4953-4106-A7BB-755FC107D3D0}" srcId="{929CE1CD-811B-419F-9C47-3DDFED615AD2}" destId="{98E83B8D-DD70-4665-A47E-EE42872C5758}" srcOrd="0" destOrd="0" parTransId="{C3DC5D41-F23A-4CFB-B665-CABD50883A6E}" sibTransId="{DC8008CE-62F3-44D0-853D-9CC69CD72CBD}"/>
    <dgm:cxn modelId="{6C2E37C9-FC07-477E-ABF4-528560BA7885}" type="presOf" srcId="{B56EEDD9-9631-4637-8DB1-4C568162F3F5}" destId="{1D421C93-C393-4801-81A2-3A1A5D76A7EA}" srcOrd="0" destOrd="0" presId="urn:microsoft.com/office/officeart/2005/8/layout/vList2"/>
    <dgm:cxn modelId="{279E5ED8-1C25-4BDC-AFFA-3A21C7FBF578}" srcId="{929CE1CD-811B-419F-9C47-3DDFED615AD2}" destId="{F21785FD-5E65-42AC-B881-44235794FEFC}" srcOrd="4" destOrd="0" parTransId="{A47B7335-A9C7-4C0F-B469-DE96022C50E5}" sibTransId="{A05F183A-7073-4CD4-B008-5FA67C782471}"/>
    <dgm:cxn modelId="{AAF435F1-26E6-4A5C-A438-01276937E925}" type="presOf" srcId="{7759A3D5-D290-4352-9600-41F5E20D0DE3}" destId="{B3403C28-BC9A-4DC9-A0E8-939F118C489C}" srcOrd="0" destOrd="0" presId="urn:microsoft.com/office/officeart/2005/8/layout/vList2"/>
    <dgm:cxn modelId="{D9EED2FD-DDA1-4DED-A5A1-501594BD6B85}" type="presOf" srcId="{98E83B8D-DD70-4665-A47E-EE42872C5758}" destId="{8C5EC290-267B-41B7-A655-C83353B1839E}" srcOrd="0" destOrd="0" presId="urn:microsoft.com/office/officeart/2005/8/layout/vList2"/>
    <dgm:cxn modelId="{B2B7AE28-D751-421F-AFBB-E09C661F4A5D}" type="presParOf" srcId="{0D0E9B74-4105-4F83-9ABC-C57A9165A30C}" destId="{8C5EC290-267B-41B7-A655-C83353B1839E}" srcOrd="0" destOrd="0" presId="urn:microsoft.com/office/officeart/2005/8/layout/vList2"/>
    <dgm:cxn modelId="{23C533C7-B6E8-44B1-9681-B6793528AA0C}" type="presParOf" srcId="{0D0E9B74-4105-4F83-9ABC-C57A9165A30C}" destId="{8B5094F0-8392-45DD-AF85-8B62175EE6F1}" srcOrd="1" destOrd="0" presId="urn:microsoft.com/office/officeart/2005/8/layout/vList2"/>
    <dgm:cxn modelId="{7B7D7839-FD47-4AF1-B4A1-B1DCE33C5E1A}" type="presParOf" srcId="{0D0E9B74-4105-4F83-9ABC-C57A9165A30C}" destId="{B3403C28-BC9A-4DC9-A0E8-939F118C489C}" srcOrd="2" destOrd="0" presId="urn:microsoft.com/office/officeart/2005/8/layout/vList2"/>
    <dgm:cxn modelId="{344AE687-24A2-4E99-B1AC-956B03D20FE3}" type="presParOf" srcId="{0D0E9B74-4105-4F83-9ABC-C57A9165A30C}" destId="{EFF1545F-F4D9-493E-B955-C974CDAC3C99}" srcOrd="3" destOrd="0" presId="urn:microsoft.com/office/officeart/2005/8/layout/vList2"/>
    <dgm:cxn modelId="{241052DD-3737-4FB4-8F20-621F95E42E54}" type="presParOf" srcId="{0D0E9B74-4105-4F83-9ABC-C57A9165A30C}" destId="{1D421C93-C393-4801-81A2-3A1A5D76A7EA}" srcOrd="4" destOrd="0" presId="urn:microsoft.com/office/officeart/2005/8/layout/vList2"/>
    <dgm:cxn modelId="{9FDC029B-C35B-4E20-A6B2-6B37BC381792}" type="presParOf" srcId="{0D0E9B74-4105-4F83-9ABC-C57A9165A30C}" destId="{E4F9638A-5E53-4AA0-9BA3-D33C531440C0}" srcOrd="5" destOrd="0" presId="urn:microsoft.com/office/officeart/2005/8/layout/vList2"/>
    <dgm:cxn modelId="{A79999B4-DF9F-4ECA-ABBE-C54B801C4EDC}" type="presParOf" srcId="{0D0E9B74-4105-4F83-9ABC-C57A9165A30C}" destId="{BF645272-A7B6-4D42-A669-4C0EB9AD25F6}" srcOrd="6" destOrd="0" presId="urn:microsoft.com/office/officeart/2005/8/layout/vList2"/>
    <dgm:cxn modelId="{1DB131D5-B664-4269-80A5-BDFB8FFD0EE0}" type="presParOf" srcId="{0D0E9B74-4105-4F83-9ABC-C57A9165A30C}" destId="{25404E11-CD4D-425D-99D3-5176D7CB22E7}" srcOrd="7" destOrd="0" presId="urn:microsoft.com/office/officeart/2005/8/layout/vList2"/>
    <dgm:cxn modelId="{D85E74D4-F6D6-4F62-A8FC-0218506651C4}" type="presParOf" srcId="{0D0E9B74-4105-4F83-9ABC-C57A9165A30C}" destId="{2178CAF7-DFA8-43C8-942B-5B67BBBAD628}" srcOrd="8" destOrd="0" presId="urn:microsoft.com/office/officeart/2005/8/layout/vList2"/>
    <dgm:cxn modelId="{7CE449E2-95DB-495D-8D93-33E3E92E61B0}" type="presParOf" srcId="{0D0E9B74-4105-4F83-9ABC-C57A9165A30C}" destId="{020E3945-4954-4974-9BE5-E5FE91786543}" srcOrd="9" destOrd="0" presId="urn:microsoft.com/office/officeart/2005/8/layout/vList2"/>
    <dgm:cxn modelId="{53BD545B-DFC1-48D3-A24F-E3DE62FBD519}" type="presParOf" srcId="{0D0E9B74-4105-4F83-9ABC-C57A9165A30C}" destId="{B482AA45-D946-48BB-A2B9-714B3DBFAA7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483A7E-C467-46B9-AC73-78CA453802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1EA9C4-FE83-4892-A346-17EBB329D5C6}">
      <dgm:prSet/>
      <dgm:spPr/>
      <dgm:t>
        <a:bodyPr/>
        <a:lstStyle/>
        <a:p>
          <a:r>
            <a:rPr lang="en-GB"/>
            <a:t>Fluctuating hormones can affect traits significantly</a:t>
          </a:r>
          <a:endParaRPr lang="en-US"/>
        </a:p>
      </dgm:t>
    </dgm:pt>
    <dgm:pt modelId="{AF124C8F-EE64-4187-BA03-EC8649CACBDA}" type="parTrans" cxnId="{8F45939F-47D3-4869-B066-600B15E8E612}">
      <dgm:prSet/>
      <dgm:spPr/>
      <dgm:t>
        <a:bodyPr/>
        <a:lstStyle/>
        <a:p>
          <a:endParaRPr lang="en-US"/>
        </a:p>
      </dgm:t>
    </dgm:pt>
    <dgm:pt modelId="{DEAA1B96-E046-4FC7-A8D2-FB54C2DC6179}" type="sibTrans" cxnId="{8F45939F-47D3-4869-B066-600B15E8E612}">
      <dgm:prSet/>
      <dgm:spPr/>
      <dgm:t>
        <a:bodyPr/>
        <a:lstStyle/>
        <a:p>
          <a:endParaRPr lang="en-US"/>
        </a:p>
      </dgm:t>
    </dgm:pt>
    <dgm:pt modelId="{24097C21-3918-4C0B-BCD6-BB57BB7A645D}">
      <dgm:prSet/>
      <dgm:spPr/>
      <dgm:t>
        <a:bodyPr/>
        <a:lstStyle/>
        <a:p>
          <a:r>
            <a:rPr lang="en-GB"/>
            <a:t>Intensified sensory sensitivities</a:t>
          </a:r>
          <a:endParaRPr lang="en-US"/>
        </a:p>
      </dgm:t>
    </dgm:pt>
    <dgm:pt modelId="{2D15FB73-F839-4DF7-868A-CD8A67F95948}" type="parTrans" cxnId="{570B8981-EB78-435F-A163-5BF3829538AE}">
      <dgm:prSet/>
      <dgm:spPr/>
      <dgm:t>
        <a:bodyPr/>
        <a:lstStyle/>
        <a:p>
          <a:endParaRPr lang="en-US"/>
        </a:p>
      </dgm:t>
    </dgm:pt>
    <dgm:pt modelId="{25E5ED0D-7A80-4E9C-AE90-B6D9A95A816E}" type="sibTrans" cxnId="{570B8981-EB78-435F-A163-5BF3829538AE}">
      <dgm:prSet/>
      <dgm:spPr/>
      <dgm:t>
        <a:bodyPr/>
        <a:lstStyle/>
        <a:p>
          <a:endParaRPr lang="en-US"/>
        </a:p>
      </dgm:t>
    </dgm:pt>
    <dgm:pt modelId="{D851D68F-44EF-4412-9417-4134FE08DC40}">
      <dgm:prSet/>
      <dgm:spPr/>
      <dgm:t>
        <a:bodyPr/>
        <a:lstStyle/>
        <a:p>
          <a:r>
            <a:rPr lang="en-GB"/>
            <a:t>Difficulty with emotional regulation</a:t>
          </a:r>
          <a:endParaRPr lang="en-US"/>
        </a:p>
      </dgm:t>
    </dgm:pt>
    <dgm:pt modelId="{23663A71-FC79-45B5-A08E-777B80EAA49E}" type="parTrans" cxnId="{9E69B7FF-6EEA-45F6-88A6-018362C9EB23}">
      <dgm:prSet/>
      <dgm:spPr/>
      <dgm:t>
        <a:bodyPr/>
        <a:lstStyle/>
        <a:p>
          <a:endParaRPr lang="en-US"/>
        </a:p>
      </dgm:t>
    </dgm:pt>
    <dgm:pt modelId="{4554F7B3-A49A-4971-A148-5E240D1421D9}" type="sibTrans" cxnId="{9E69B7FF-6EEA-45F6-88A6-018362C9EB23}">
      <dgm:prSet/>
      <dgm:spPr/>
      <dgm:t>
        <a:bodyPr/>
        <a:lstStyle/>
        <a:p>
          <a:endParaRPr lang="en-US"/>
        </a:p>
      </dgm:t>
    </dgm:pt>
    <dgm:pt modelId="{F70C21CD-4126-4E2F-AB9E-97B9FCB7DF33}">
      <dgm:prSet/>
      <dgm:spPr/>
      <dgm:t>
        <a:bodyPr/>
        <a:lstStyle/>
        <a:p>
          <a:r>
            <a:rPr lang="en-GB"/>
            <a:t>Difficulty with planning, focusing and multitasking</a:t>
          </a:r>
          <a:endParaRPr lang="en-US"/>
        </a:p>
      </dgm:t>
    </dgm:pt>
    <dgm:pt modelId="{24CF2948-7CAF-4319-9440-49918FB6C423}" type="parTrans" cxnId="{890DA8CE-1B63-4C25-8987-4C96EBD7A25B}">
      <dgm:prSet/>
      <dgm:spPr/>
      <dgm:t>
        <a:bodyPr/>
        <a:lstStyle/>
        <a:p>
          <a:endParaRPr lang="en-US"/>
        </a:p>
      </dgm:t>
    </dgm:pt>
    <dgm:pt modelId="{6D38C71D-3011-4ACF-AFA7-16D5C438C03E}" type="sibTrans" cxnId="{890DA8CE-1B63-4C25-8987-4C96EBD7A25B}">
      <dgm:prSet/>
      <dgm:spPr/>
      <dgm:t>
        <a:bodyPr/>
        <a:lstStyle/>
        <a:p>
          <a:endParaRPr lang="en-US"/>
        </a:p>
      </dgm:t>
    </dgm:pt>
    <dgm:pt modelId="{6C0CF1D3-4C6D-426A-9ECF-B0D146C6160C}">
      <dgm:prSet/>
      <dgm:spPr/>
      <dgm:t>
        <a:bodyPr/>
        <a:lstStyle/>
        <a:p>
          <a:r>
            <a:rPr lang="en-GB"/>
            <a:t>Difficulty with social interaction and communication</a:t>
          </a:r>
          <a:endParaRPr lang="en-US"/>
        </a:p>
      </dgm:t>
    </dgm:pt>
    <dgm:pt modelId="{ADFA050D-46DB-4CF5-8C99-F7C6BF20BE0E}" type="parTrans" cxnId="{9C2E9808-6076-492C-BCE0-E3EFD0AA7334}">
      <dgm:prSet/>
      <dgm:spPr/>
      <dgm:t>
        <a:bodyPr/>
        <a:lstStyle/>
        <a:p>
          <a:endParaRPr lang="en-US"/>
        </a:p>
      </dgm:t>
    </dgm:pt>
    <dgm:pt modelId="{BB41BBF4-2607-4F3E-A579-FC6E0220CBAB}" type="sibTrans" cxnId="{9C2E9808-6076-492C-BCE0-E3EFD0AA7334}">
      <dgm:prSet/>
      <dgm:spPr/>
      <dgm:t>
        <a:bodyPr/>
        <a:lstStyle/>
        <a:p>
          <a:endParaRPr lang="en-US"/>
        </a:p>
      </dgm:t>
    </dgm:pt>
    <dgm:pt modelId="{CA9FC60F-ECF8-4B91-BC4B-B9DF4C7D6BD9}">
      <dgm:prSet/>
      <dgm:spPr/>
      <dgm:t>
        <a:bodyPr/>
        <a:lstStyle/>
        <a:p>
          <a:r>
            <a:rPr lang="en-GB"/>
            <a:t>Difficulty communicating emotions</a:t>
          </a:r>
          <a:endParaRPr lang="en-US"/>
        </a:p>
      </dgm:t>
    </dgm:pt>
    <dgm:pt modelId="{2DC52D72-C65D-4F5C-B0F8-15F908365850}" type="parTrans" cxnId="{5D6878C1-92B0-4CF4-9879-171F3B87FE31}">
      <dgm:prSet/>
      <dgm:spPr/>
      <dgm:t>
        <a:bodyPr/>
        <a:lstStyle/>
        <a:p>
          <a:endParaRPr lang="en-US"/>
        </a:p>
      </dgm:t>
    </dgm:pt>
    <dgm:pt modelId="{D29B7095-670D-4A1C-9EEF-C0ECBE474D18}" type="sibTrans" cxnId="{5D6878C1-92B0-4CF4-9879-171F3B87FE31}">
      <dgm:prSet/>
      <dgm:spPr/>
      <dgm:t>
        <a:bodyPr/>
        <a:lstStyle/>
        <a:p>
          <a:endParaRPr lang="en-US"/>
        </a:p>
      </dgm:t>
    </dgm:pt>
    <dgm:pt modelId="{FADEBF00-2560-42B4-B22D-B0F986B42819}">
      <dgm:prSet/>
      <dgm:spPr/>
      <dgm:t>
        <a:bodyPr/>
        <a:lstStyle/>
        <a:p>
          <a:r>
            <a:rPr lang="en-GB" dirty="0"/>
            <a:t>This can all play a role in discovering that you are autistic or have ADHD</a:t>
          </a:r>
          <a:endParaRPr lang="en-US" dirty="0"/>
        </a:p>
      </dgm:t>
    </dgm:pt>
    <dgm:pt modelId="{E5DF83EA-5978-48CF-BD8F-2676655A1AAC}" type="parTrans" cxnId="{A2A40DB2-F60C-432A-AE3F-F60C01FC1255}">
      <dgm:prSet/>
      <dgm:spPr/>
      <dgm:t>
        <a:bodyPr/>
        <a:lstStyle/>
        <a:p>
          <a:endParaRPr lang="en-US"/>
        </a:p>
      </dgm:t>
    </dgm:pt>
    <dgm:pt modelId="{82C0B911-130E-47E3-A2A9-A6BC7107D562}" type="sibTrans" cxnId="{A2A40DB2-F60C-432A-AE3F-F60C01FC1255}">
      <dgm:prSet/>
      <dgm:spPr/>
      <dgm:t>
        <a:bodyPr/>
        <a:lstStyle/>
        <a:p>
          <a:endParaRPr lang="en-US"/>
        </a:p>
      </dgm:t>
    </dgm:pt>
    <dgm:pt modelId="{E126546D-92A0-4424-8A01-203E626777BD}" type="pres">
      <dgm:prSet presAssocID="{AB483A7E-C467-46B9-AC73-78CA453802D2}" presName="linear" presStyleCnt="0">
        <dgm:presLayoutVars>
          <dgm:animLvl val="lvl"/>
          <dgm:resizeHandles val="exact"/>
        </dgm:presLayoutVars>
      </dgm:prSet>
      <dgm:spPr/>
    </dgm:pt>
    <dgm:pt modelId="{C83AEFE1-7642-4EB5-BEEE-7F4CCC442C90}" type="pres">
      <dgm:prSet presAssocID="{3C1EA9C4-FE83-4892-A346-17EBB329D5C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3BD6E23-1B8D-45C2-B830-5C52ED3CE5E2}" type="pres">
      <dgm:prSet presAssocID="{DEAA1B96-E046-4FC7-A8D2-FB54C2DC6179}" presName="spacer" presStyleCnt="0"/>
      <dgm:spPr/>
    </dgm:pt>
    <dgm:pt modelId="{B364B948-3056-498B-B24F-D3AD4234CF11}" type="pres">
      <dgm:prSet presAssocID="{24097C21-3918-4C0B-BCD6-BB57BB7A645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F53298-8C30-4721-BE30-12846521F6FF}" type="pres">
      <dgm:prSet presAssocID="{25E5ED0D-7A80-4E9C-AE90-B6D9A95A816E}" presName="spacer" presStyleCnt="0"/>
      <dgm:spPr/>
    </dgm:pt>
    <dgm:pt modelId="{E1869C7C-7C67-496C-8A7B-54F9FF9E77BE}" type="pres">
      <dgm:prSet presAssocID="{D851D68F-44EF-4412-9417-4134FE08DC4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F9D9A8B-31F6-4FD3-BB32-20488BD5103E}" type="pres">
      <dgm:prSet presAssocID="{4554F7B3-A49A-4971-A148-5E240D1421D9}" presName="spacer" presStyleCnt="0"/>
      <dgm:spPr/>
    </dgm:pt>
    <dgm:pt modelId="{EB320E5E-E971-476D-9E8C-87B198763C49}" type="pres">
      <dgm:prSet presAssocID="{F70C21CD-4126-4E2F-AB9E-97B9FCB7DF3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EF8965B-E860-4576-9129-904D98D0427A}" type="pres">
      <dgm:prSet presAssocID="{6D38C71D-3011-4ACF-AFA7-16D5C438C03E}" presName="spacer" presStyleCnt="0"/>
      <dgm:spPr/>
    </dgm:pt>
    <dgm:pt modelId="{2556D4CC-F16E-4FF0-86F4-DF0FEE86FED6}" type="pres">
      <dgm:prSet presAssocID="{6C0CF1D3-4C6D-426A-9ECF-B0D146C6160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72D0BBE-E468-44E0-B30B-033319FE4001}" type="pres">
      <dgm:prSet presAssocID="{BB41BBF4-2607-4F3E-A579-FC6E0220CBAB}" presName="spacer" presStyleCnt="0"/>
      <dgm:spPr/>
    </dgm:pt>
    <dgm:pt modelId="{424548E5-4926-47C2-9227-7D4963726191}" type="pres">
      <dgm:prSet presAssocID="{CA9FC60F-ECF8-4B91-BC4B-B9DF4C7D6BD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771E558-E2A5-40BD-8141-D8BD460AF8C2}" type="pres">
      <dgm:prSet presAssocID="{D29B7095-670D-4A1C-9EEF-C0ECBE474D18}" presName="spacer" presStyleCnt="0"/>
      <dgm:spPr/>
    </dgm:pt>
    <dgm:pt modelId="{33A95702-7867-4475-BF0F-6240C7ADE131}" type="pres">
      <dgm:prSet presAssocID="{FADEBF00-2560-42B4-B22D-B0F986B4281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C2E9808-6076-492C-BCE0-E3EFD0AA7334}" srcId="{AB483A7E-C467-46B9-AC73-78CA453802D2}" destId="{6C0CF1D3-4C6D-426A-9ECF-B0D146C6160C}" srcOrd="4" destOrd="0" parTransId="{ADFA050D-46DB-4CF5-8C99-F7C6BF20BE0E}" sibTransId="{BB41BBF4-2607-4F3E-A579-FC6E0220CBAB}"/>
    <dgm:cxn modelId="{8EDF0819-A8F9-4B09-9B35-4865CDE3836E}" type="presOf" srcId="{F70C21CD-4126-4E2F-AB9E-97B9FCB7DF33}" destId="{EB320E5E-E971-476D-9E8C-87B198763C49}" srcOrd="0" destOrd="0" presId="urn:microsoft.com/office/officeart/2005/8/layout/vList2"/>
    <dgm:cxn modelId="{0B4EA22F-391D-4789-9508-BABB341B850A}" type="presOf" srcId="{3C1EA9C4-FE83-4892-A346-17EBB329D5C6}" destId="{C83AEFE1-7642-4EB5-BEEE-7F4CCC442C90}" srcOrd="0" destOrd="0" presId="urn:microsoft.com/office/officeart/2005/8/layout/vList2"/>
    <dgm:cxn modelId="{4C83C465-29C5-49B0-96FA-436C69660A04}" type="presOf" srcId="{6C0CF1D3-4C6D-426A-9ECF-B0D146C6160C}" destId="{2556D4CC-F16E-4FF0-86F4-DF0FEE86FED6}" srcOrd="0" destOrd="0" presId="urn:microsoft.com/office/officeart/2005/8/layout/vList2"/>
    <dgm:cxn modelId="{C8A77648-AA69-4933-B1EA-285C59F59AEC}" type="presOf" srcId="{D851D68F-44EF-4412-9417-4134FE08DC40}" destId="{E1869C7C-7C67-496C-8A7B-54F9FF9E77BE}" srcOrd="0" destOrd="0" presId="urn:microsoft.com/office/officeart/2005/8/layout/vList2"/>
    <dgm:cxn modelId="{B7012E4D-8D37-4C43-8DD5-2C7E60050ABF}" type="presOf" srcId="{24097C21-3918-4C0B-BCD6-BB57BB7A645D}" destId="{B364B948-3056-498B-B24F-D3AD4234CF11}" srcOrd="0" destOrd="0" presId="urn:microsoft.com/office/officeart/2005/8/layout/vList2"/>
    <dgm:cxn modelId="{570B8981-EB78-435F-A163-5BF3829538AE}" srcId="{AB483A7E-C467-46B9-AC73-78CA453802D2}" destId="{24097C21-3918-4C0B-BCD6-BB57BB7A645D}" srcOrd="1" destOrd="0" parTransId="{2D15FB73-F839-4DF7-868A-CD8A67F95948}" sibTransId="{25E5ED0D-7A80-4E9C-AE90-B6D9A95A816E}"/>
    <dgm:cxn modelId="{8F45939F-47D3-4869-B066-600B15E8E612}" srcId="{AB483A7E-C467-46B9-AC73-78CA453802D2}" destId="{3C1EA9C4-FE83-4892-A346-17EBB329D5C6}" srcOrd="0" destOrd="0" parTransId="{AF124C8F-EE64-4187-BA03-EC8649CACBDA}" sibTransId="{DEAA1B96-E046-4FC7-A8D2-FB54C2DC6179}"/>
    <dgm:cxn modelId="{A2A40DB2-F60C-432A-AE3F-F60C01FC1255}" srcId="{AB483A7E-C467-46B9-AC73-78CA453802D2}" destId="{FADEBF00-2560-42B4-B22D-B0F986B42819}" srcOrd="6" destOrd="0" parTransId="{E5DF83EA-5978-48CF-BD8F-2676655A1AAC}" sibTransId="{82C0B911-130E-47E3-A2A9-A6BC7107D562}"/>
    <dgm:cxn modelId="{5D6878C1-92B0-4CF4-9879-171F3B87FE31}" srcId="{AB483A7E-C467-46B9-AC73-78CA453802D2}" destId="{CA9FC60F-ECF8-4B91-BC4B-B9DF4C7D6BD9}" srcOrd="5" destOrd="0" parTransId="{2DC52D72-C65D-4F5C-B0F8-15F908365850}" sibTransId="{D29B7095-670D-4A1C-9EEF-C0ECBE474D18}"/>
    <dgm:cxn modelId="{890DA8CE-1B63-4C25-8987-4C96EBD7A25B}" srcId="{AB483A7E-C467-46B9-AC73-78CA453802D2}" destId="{F70C21CD-4126-4E2F-AB9E-97B9FCB7DF33}" srcOrd="3" destOrd="0" parTransId="{24CF2948-7CAF-4319-9440-49918FB6C423}" sibTransId="{6D38C71D-3011-4ACF-AFA7-16D5C438C03E}"/>
    <dgm:cxn modelId="{136C5DE8-5175-4309-89AA-CDF7E40ABE21}" type="presOf" srcId="{AB483A7E-C467-46B9-AC73-78CA453802D2}" destId="{E126546D-92A0-4424-8A01-203E626777BD}" srcOrd="0" destOrd="0" presId="urn:microsoft.com/office/officeart/2005/8/layout/vList2"/>
    <dgm:cxn modelId="{DDBAE4E9-D029-4695-B24A-3D1A78890560}" type="presOf" srcId="{CA9FC60F-ECF8-4B91-BC4B-B9DF4C7D6BD9}" destId="{424548E5-4926-47C2-9227-7D4963726191}" srcOrd="0" destOrd="0" presId="urn:microsoft.com/office/officeart/2005/8/layout/vList2"/>
    <dgm:cxn modelId="{FC38C4EB-A6A1-40C9-AB3F-514E6AA4854A}" type="presOf" srcId="{FADEBF00-2560-42B4-B22D-B0F986B42819}" destId="{33A95702-7867-4475-BF0F-6240C7ADE131}" srcOrd="0" destOrd="0" presId="urn:microsoft.com/office/officeart/2005/8/layout/vList2"/>
    <dgm:cxn modelId="{9E69B7FF-6EEA-45F6-88A6-018362C9EB23}" srcId="{AB483A7E-C467-46B9-AC73-78CA453802D2}" destId="{D851D68F-44EF-4412-9417-4134FE08DC40}" srcOrd="2" destOrd="0" parTransId="{23663A71-FC79-45B5-A08E-777B80EAA49E}" sibTransId="{4554F7B3-A49A-4971-A148-5E240D1421D9}"/>
    <dgm:cxn modelId="{90B65BB4-3BBC-4B0C-9AB4-A39EB0C93AA6}" type="presParOf" srcId="{E126546D-92A0-4424-8A01-203E626777BD}" destId="{C83AEFE1-7642-4EB5-BEEE-7F4CCC442C90}" srcOrd="0" destOrd="0" presId="urn:microsoft.com/office/officeart/2005/8/layout/vList2"/>
    <dgm:cxn modelId="{323C7CC8-D133-40D4-AD33-030AD88AE5E8}" type="presParOf" srcId="{E126546D-92A0-4424-8A01-203E626777BD}" destId="{73BD6E23-1B8D-45C2-B830-5C52ED3CE5E2}" srcOrd="1" destOrd="0" presId="urn:microsoft.com/office/officeart/2005/8/layout/vList2"/>
    <dgm:cxn modelId="{429C0727-86F5-455D-8768-B59A6FC2B7C9}" type="presParOf" srcId="{E126546D-92A0-4424-8A01-203E626777BD}" destId="{B364B948-3056-498B-B24F-D3AD4234CF11}" srcOrd="2" destOrd="0" presId="urn:microsoft.com/office/officeart/2005/8/layout/vList2"/>
    <dgm:cxn modelId="{F5E59D7D-77FE-4108-89EA-CAD2E839B27D}" type="presParOf" srcId="{E126546D-92A0-4424-8A01-203E626777BD}" destId="{A6F53298-8C30-4721-BE30-12846521F6FF}" srcOrd="3" destOrd="0" presId="urn:microsoft.com/office/officeart/2005/8/layout/vList2"/>
    <dgm:cxn modelId="{C98CC103-8A02-4EBE-A2BB-8BDB04A7122F}" type="presParOf" srcId="{E126546D-92A0-4424-8A01-203E626777BD}" destId="{E1869C7C-7C67-496C-8A7B-54F9FF9E77BE}" srcOrd="4" destOrd="0" presId="urn:microsoft.com/office/officeart/2005/8/layout/vList2"/>
    <dgm:cxn modelId="{F5D5CABE-4CAB-45E3-B828-0771118C6E16}" type="presParOf" srcId="{E126546D-92A0-4424-8A01-203E626777BD}" destId="{4F9D9A8B-31F6-4FD3-BB32-20488BD5103E}" srcOrd="5" destOrd="0" presId="urn:microsoft.com/office/officeart/2005/8/layout/vList2"/>
    <dgm:cxn modelId="{12E7E5F4-658C-4A95-B659-02427B2CB8ED}" type="presParOf" srcId="{E126546D-92A0-4424-8A01-203E626777BD}" destId="{EB320E5E-E971-476D-9E8C-87B198763C49}" srcOrd="6" destOrd="0" presId="urn:microsoft.com/office/officeart/2005/8/layout/vList2"/>
    <dgm:cxn modelId="{77B3431B-50DC-4AC7-989B-5F860264C8B8}" type="presParOf" srcId="{E126546D-92A0-4424-8A01-203E626777BD}" destId="{CEF8965B-E860-4576-9129-904D98D0427A}" srcOrd="7" destOrd="0" presId="urn:microsoft.com/office/officeart/2005/8/layout/vList2"/>
    <dgm:cxn modelId="{3FA8017D-953D-496F-9957-31C5DF1F727E}" type="presParOf" srcId="{E126546D-92A0-4424-8A01-203E626777BD}" destId="{2556D4CC-F16E-4FF0-86F4-DF0FEE86FED6}" srcOrd="8" destOrd="0" presId="urn:microsoft.com/office/officeart/2005/8/layout/vList2"/>
    <dgm:cxn modelId="{FB26040E-428D-481A-88E6-D27DA7FA721C}" type="presParOf" srcId="{E126546D-92A0-4424-8A01-203E626777BD}" destId="{F72D0BBE-E468-44E0-B30B-033319FE4001}" srcOrd="9" destOrd="0" presId="urn:microsoft.com/office/officeart/2005/8/layout/vList2"/>
    <dgm:cxn modelId="{D2D29E0E-D2F1-404D-AC68-C8DDC0F34697}" type="presParOf" srcId="{E126546D-92A0-4424-8A01-203E626777BD}" destId="{424548E5-4926-47C2-9227-7D4963726191}" srcOrd="10" destOrd="0" presId="urn:microsoft.com/office/officeart/2005/8/layout/vList2"/>
    <dgm:cxn modelId="{027146BB-62B6-4FE1-A407-D0CB38256B76}" type="presParOf" srcId="{E126546D-92A0-4424-8A01-203E626777BD}" destId="{D771E558-E2A5-40BD-8141-D8BD460AF8C2}" srcOrd="11" destOrd="0" presId="urn:microsoft.com/office/officeart/2005/8/layout/vList2"/>
    <dgm:cxn modelId="{A8193A71-791A-4E0F-951F-5E29645B5C32}" type="presParOf" srcId="{E126546D-92A0-4424-8A01-203E626777BD}" destId="{33A95702-7867-4475-BF0F-6240C7ADE13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FCCBF-A875-403E-8F4D-DBA62F52E77C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B313B4-BB75-4707-B853-803BB3CE3AA9}">
      <dgm:prSet/>
      <dgm:spPr/>
      <dgm:t>
        <a:bodyPr/>
        <a:lstStyle/>
        <a:p>
          <a:r>
            <a:rPr lang="en-GB"/>
            <a:t>Mixed methodology of qualitative and quantitative research</a:t>
          </a:r>
          <a:endParaRPr lang="en-US"/>
        </a:p>
      </dgm:t>
    </dgm:pt>
    <dgm:pt modelId="{BC51CBAA-488D-4516-AB77-D9BBDDF9C5C8}" type="parTrans" cxnId="{91FA2B43-1DDE-4B47-8902-44322270E8F3}">
      <dgm:prSet/>
      <dgm:spPr/>
      <dgm:t>
        <a:bodyPr/>
        <a:lstStyle/>
        <a:p>
          <a:endParaRPr lang="en-US"/>
        </a:p>
      </dgm:t>
    </dgm:pt>
    <dgm:pt modelId="{83C01062-3341-42C5-BCE6-E93E631F94FF}" type="sibTrans" cxnId="{91FA2B43-1DDE-4B47-8902-44322270E8F3}">
      <dgm:prSet/>
      <dgm:spPr/>
      <dgm:t>
        <a:bodyPr/>
        <a:lstStyle/>
        <a:p>
          <a:endParaRPr lang="en-US"/>
        </a:p>
      </dgm:t>
    </dgm:pt>
    <dgm:pt modelId="{C140555A-BDE7-4076-A737-2DCBD93EC90D}">
      <dgm:prSet/>
      <dgm:spPr/>
      <dgm:t>
        <a:bodyPr/>
        <a:lstStyle/>
        <a:p>
          <a:r>
            <a:rPr lang="en-GB"/>
            <a:t>Secondary research</a:t>
          </a:r>
          <a:endParaRPr lang="en-US"/>
        </a:p>
      </dgm:t>
    </dgm:pt>
    <dgm:pt modelId="{C182DA12-4872-44FF-9FD1-A8401D26CF5E}" type="parTrans" cxnId="{8849D6C4-21EA-400A-8D9B-5665539B78BA}">
      <dgm:prSet/>
      <dgm:spPr/>
      <dgm:t>
        <a:bodyPr/>
        <a:lstStyle/>
        <a:p>
          <a:endParaRPr lang="en-US"/>
        </a:p>
      </dgm:t>
    </dgm:pt>
    <dgm:pt modelId="{BB56FF81-29EF-44FD-900F-1C726A8A526D}" type="sibTrans" cxnId="{8849D6C4-21EA-400A-8D9B-5665539B78BA}">
      <dgm:prSet/>
      <dgm:spPr/>
      <dgm:t>
        <a:bodyPr/>
        <a:lstStyle/>
        <a:p>
          <a:endParaRPr lang="en-US"/>
        </a:p>
      </dgm:t>
    </dgm:pt>
    <dgm:pt modelId="{793C89AF-803C-4412-BCA7-D90F6158EB35}">
      <dgm:prSet/>
      <dgm:spPr/>
      <dgm:t>
        <a:bodyPr/>
        <a:lstStyle/>
        <a:p>
          <a:r>
            <a:rPr lang="en-GB"/>
            <a:t>1 Interview</a:t>
          </a:r>
          <a:endParaRPr lang="en-US"/>
        </a:p>
      </dgm:t>
    </dgm:pt>
    <dgm:pt modelId="{41366CFE-221E-4F83-8A8F-76D08585422F}" type="parTrans" cxnId="{54B28F8A-595D-4C25-86E2-87216714862A}">
      <dgm:prSet/>
      <dgm:spPr/>
      <dgm:t>
        <a:bodyPr/>
        <a:lstStyle/>
        <a:p>
          <a:endParaRPr lang="en-US"/>
        </a:p>
      </dgm:t>
    </dgm:pt>
    <dgm:pt modelId="{DA210611-727D-4F99-8933-323465E85FF9}" type="sibTrans" cxnId="{54B28F8A-595D-4C25-86E2-87216714862A}">
      <dgm:prSet/>
      <dgm:spPr/>
      <dgm:t>
        <a:bodyPr/>
        <a:lstStyle/>
        <a:p>
          <a:endParaRPr lang="en-US"/>
        </a:p>
      </dgm:t>
    </dgm:pt>
    <dgm:pt modelId="{662B109D-5E83-4EAF-920E-19A499375630}">
      <dgm:prSet/>
      <dgm:spPr/>
      <dgm:t>
        <a:bodyPr/>
        <a:lstStyle/>
        <a:p>
          <a:r>
            <a:rPr lang="en-GB"/>
            <a:t>2 Questionnaires – 1 to employees and one to employers asking open and closed questions mirrored questions</a:t>
          </a:r>
          <a:endParaRPr lang="en-US"/>
        </a:p>
      </dgm:t>
    </dgm:pt>
    <dgm:pt modelId="{1B66E6B3-8A86-4B17-B2B8-A614D64F397D}" type="parTrans" cxnId="{C9084C13-727A-424E-B241-E01ACE3AB976}">
      <dgm:prSet/>
      <dgm:spPr/>
      <dgm:t>
        <a:bodyPr/>
        <a:lstStyle/>
        <a:p>
          <a:endParaRPr lang="en-US"/>
        </a:p>
      </dgm:t>
    </dgm:pt>
    <dgm:pt modelId="{BE5FCAAF-F338-4FFE-AB0D-1CD4ED010938}" type="sibTrans" cxnId="{C9084C13-727A-424E-B241-E01ACE3AB976}">
      <dgm:prSet/>
      <dgm:spPr/>
      <dgm:t>
        <a:bodyPr/>
        <a:lstStyle/>
        <a:p>
          <a:endParaRPr lang="en-US"/>
        </a:p>
      </dgm:t>
    </dgm:pt>
    <dgm:pt modelId="{B79C21BE-1F4F-47C7-9894-4A2FCC4D6874}">
      <dgm:prSet/>
      <dgm:spPr/>
      <dgm:t>
        <a:bodyPr/>
        <a:lstStyle/>
        <a:p>
          <a:r>
            <a:rPr lang="en-GB"/>
            <a:t>Further secondary research</a:t>
          </a:r>
          <a:endParaRPr lang="en-US"/>
        </a:p>
      </dgm:t>
    </dgm:pt>
    <dgm:pt modelId="{69FBEA29-87CA-4218-A993-4A89C4AAC755}" type="parTrans" cxnId="{EA940F55-847C-474B-94F4-9C4F7AC714E2}">
      <dgm:prSet/>
      <dgm:spPr/>
      <dgm:t>
        <a:bodyPr/>
        <a:lstStyle/>
        <a:p>
          <a:endParaRPr lang="en-US"/>
        </a:p>
      </dgm:t>
    </dgm:pt>
    <dgm:pt modelId="{E49C39EA-23FD-4C09-B8A2-69C09CA80463}" type="sibTrans" cxnId="{EA940F55-847C-474B-94F4-9C4F7AC714E2}">
      <dgm:prSet/>
      <dgm:spPr/>
      <dgm:t>
        <a:bodyPr/>
        <a:lstStyle/>
        <a:p>
          <a:endParaRPr lang="en-US"/>
        </a:p>
      </dgm:t>
    </dgm:pt>
    <dgm:pt modelId="{1EDD9B45-E3EE-480C-B134-E1AAB59D5EA9}" type="pres">
      <dgm:prSet presAssocID="{7CCFCCBF-A875-403E-8F4D-DBA62F52E77C}" presName="diagram" presStyleCnt="0">
        <dgm:presLayoutVars>
          <dgm:dir/>
          <dgm:resizeHandles val="exact"/>
        </dgm:presLayoutVars>
      </dgm:prSet>
      <dgm:spPr/>
    </dgm:pt>
    <dgm:pt modelId="{6825F7CA-1CD6-4402-B606-C4F57F499F85}" type="pres">
      <dgm:prSet presAssocID="{04B313B4-BB75-4707-B853-803BB3CE3AA9}" presName="node" presStyleLbl="node1" presStyleIdx="0" presStyleCnt="5">
        <dgm:presLayoutVars>
          <dgm:bulletEnabled val="1"/>
        </dgm:presLayoutVars>
      </dgm:prSet>
      <dgm:spPr/>
    </dgm:pt>
    <dgm:pt modelId="{6A158C8E-0D5B-4A2A-9E2A-0FF0EF192EE3}" type="pres">
      <dgm:prSet presAssocID="{83C01062-3341-42C5-BCE6-E93E631F94FF}" presName="sibTrans" presStyleLbl="sibTrans2D1" presStyleIdx="0" presStyleCnt="4"/>
      <dgm:spPr/>
    </dgm:pt>
    <dgm:pt modelId="{37FEFC33-2ADB-4DE8-8EDC-6AF5C4E41AE6}" type="pres">
      <dgm:prSet presAssocID="{83C01062-3341-42C5-BCE6-E93E631F94FF}" presName="connectorText" presStyleLbl="sibTrans2D1" presStyleIdx="0" presStyleCnt="4"/>
      <dgm:spPr/>
    </dgm:pt>
    <dgm:pt modelId="{D1E40E4E-E592-4712-91CD-1DE1A3BDD58E}" type="pres">
      <dgm:prSet presAssocID="{C140555A-BDE7-4076-A737-2DCBD93EC90D}" presName="node" presStyleLbl="node1" presStyleIdx="1" presStyleCnt="5">
        <dgm:presLayoutVars>
          <dgm:bulletEnabled val="1"/>
        </dgm:presLayoutVars>
      </dgm:prSet>
      <dgm:spPr/>
    </dgm:pt>
    <dgm:pt modelId="{0B5C9FCC-C203-49F9-A02F-0C9A567D930E}" type="pres">
      <dgm:prSet presAssocID="{BB56FF81-29EF-44FD-900F-1C726A8A526D}" presName="sibTrans" presStyleLbl="sibTrans2D1" presStyleIdx="1" presStyleCnt="4"/>
      <dgm:spPr/>
    </dgm:pt>
    <dgm:pt modelId="{C202F134-3C48-4D97-9184-BE2E373B4AAF}" type="pres">
      <dgm:prSet presAssocID="{BB56FF81-29EF-44FD-900F-1C726A8A526D}" presName="connectorText" presStyleLbl="sibTrans2D1" presStyleIdx="1" presStyleCnt="4"/>
      <dgm:spPr/>
    </dgm:pt>
    <dgm:pt modelId="{979FE1C8-53D1-40F9-A356-EC4CF688F9AC}" type="pres">
      <dgm:prSet presAssocID="{793C89AF-803C-4412-BCA7-D90F6158EB35}" presName="node" presStyleLbl="node1" presStyleIdx="2" presStyleCnt="5">
        <dgm:presLayoutVars>
          <dgm:bulletEnabled val="1"/>
        </dgm:presLayoutVars>
      </dgm:prSet>
      <dgm:spPr/>
    </dgm:pt>
    <dgm:pt modelId="{909DD6C0-73D2-4D24-AED7-B2F8A0F38963}" type="pres">
      <dgm:prSet presAssocID="{DA210611-727D-4F99-8933-323465E85FF9}" presName="sibTrans" presStyleLbl="sibTrans2D1" presStyleIdx="2" presStyleCnt="4"/>
      <dgm:spPr/>
    </dgm:pt>
    <dgm:pt modelId="{5D4220EB-459A-4741-9A9A-BFAD7485D857}" type="pres">
      <dgm:prSet presAssocID="{DA210611-727D-4F99-8933-323465E85FF9}" presName="connectorText" presStyleLbl="sibTrans2D1" presStyleIdx="2" presStyleCnt="4"/>
      <dgm:spPr/>
    </dgm:pt>
    <dgm:pt modelId="{2A2EFF10-658C-4008-B440-C2E99A0655F6}" type="pres">
      <dgm:prSet presAssocID="{662B109D-5E83-4EAF-920E-19A499375630}" presName="node" presStyleLbl="node1" presStyleIdx="3" presStyleCnt="5">
        <dgm:presLayoutVars>
          <dgm:bulletEnabled val="1"/>
        </dgm:presLayoutVars>
      </dgm:prSet>
      <dgm:spPr/>
    </dgm:pt>
    <dgm:pt modelId="{797C89BD-BD88-4E53-AA35-C8B5D3440BF0}" type="pres">
      <dgm:prSet presAssocID="{BE5FCAAF-F338-4FFE-AB0D-1CD4ED010938}" presName="sibTrans" presStyleLbl="sibTrans2D1" presStyleIdx="3" presStyleCnt="4"/>
      <dgm:spPr/>
    </dgm:pt>
    <dgm:pt modelId="{BA2C21CC-66E2-4AA0-8923-1798032508AF}" type="pres">
      <dgm:prSet presAssocID="{BE5FCAAF-F338-4FFE-AB0D-1CD4ED010938}" presName="connectorText" presStyleLbl="sibTrans2D1" presStyleIdx="3" presStyleCnt="4"/>
      <dgm:spPr/>
    </dgm:pt>
    <dgm:pt modelId="{213E7B08-5BD2-4DF1-9DC4-B6B4BA7019DC}" type="pres">
      <dgm:prSet presAssocID="{B79C21BE-1F4F-47C7-9894-4A2FCC4D6874}" presName="node" presStyleLbl="node1" presStyleIdx="4" presStyleCnt="5">
        <dgm:presLayoutVars>
          <dgm:bulletEnabled val="1"/>
        </dgm:presLayoutVars>
      </dgm:prSet>
      <dgm:spPr/>
    </dgm:pt>
  </dgm:ptLst>
  <dgm:cxnLst>
    <dgm:cxn modelId="{CB2ABA00-6492-4BB8-A195-B3BDDF8B06A9}" type="presOf" srcId="{B79C21BE-1F4F-47C7-9894-4A2FCC4D6874}" destId="{213E7B08-5BD2-4DF1-9DC4-B6B4BA7019DC}" srcOrd="0" destOrd="0" presId="urn:microsoft.com/office/officeart/2005/8/layout/process5"/>
    <dgm:cxn modelId="{F9CCA409-06B3-448C-A34C-B47B9A091098}" type="presOf" srcId="{7CCFCCBF-A875-403E-8F4D-DBA62F52E77C}" destId="{1EDD9B45-E3EE-480C-B134-E1AAB59D5EA9}" srcOrd="0" destOrd="0" presId="urn:microsoft.com/office/officeart/2005/8/layout/process5"/>
    <dgm:cxn modelId="{2611330C-F34E-43EF-96D9-C98D9EC3F0D7}" type="presOf" srcId="{DA210611-727D-4F99-8933-323465E85FF9}" destId="{5D4220EB-459A-4741-9A9A-BFAD7485D857}" srcOrd="1" destOrd="0" presId="urn:microsoft.com/office/officeart/2005/8/layout/process5"/>
    <dgm:cxn modelId="{C9084C13-727A-424E-B241-E01ACE3AB976}" srcId="{7CCFCCBF-A875-403E-8F4D-DBA62F52E77C}" destId="{662B109D-5E83-4EAF-920E-19A499375630}" srcOrd="3" destOrd="0" parTransId="{1B66E6B3-8A86-4B17-B2B8-A614D64F397D}" sibTransId="{BE5FCAAF-F338-4FFE-AB0D-1CD4ED010938}"/>
    <dgm:cxn modelId="{A7A4E23C-0F55-44C6-AE01-9BA978ED6D66}" type="presOf" srcId="{793C89AF-803C-4412-BCA7-D90F6158EB35}" destId="{979FE1C8-53D1-40F9-A356-EC4CF688F9AC}" srcOrd="0" destOrd="0" presId="urn:microsoft.com/office/officeart/2005/8/layout/process5"/>
    <dgm:cxn modelId="{91FA2B43-1DDE-4B47-8902-44322270E8F3}" srcId="{7CCFCCBF-A875-403E-8F4D-DBA62F52E77C}" destId="{04B313B4-BB75-4707-B853-803BB3CE3AA9}" srcOrd="0" destOrd="0" parTransId="{BC51CBAA-488D-4516-AB77-D9BBDDF9C5C8}" sibTransId="{83C01062-3341-42C5-BCE6-E93E631F94FF}"/>
    <dgm:cxn modelId="{9E640068-71BD-431C-A1A2-4BE1E466EF10}" type="presOf" srcId="{BB56FF81-29EF-44FD-900F-1C726A8A526D}" destId="{0B5C9FCC-C203-49F9-A02F-0C9A567D930E}" srcOrd="0" destOrd="0" presId="urn:microsoft.com/office/officeart/2005/8/layout/process5"/>
    <dgm:cxn modelId="{EA940F55-847C-474B-94F4-9C4F7AC714E2}" srcId="{7CCFCCBF-A875-403E-8F4D-DBA62F52E77C}" destId="{B79C21BE-1F4F-47C7-9894-4A2FCC4D6874}" srcOrd="4" destOrd="0" parTransId="{69FBEA29-87CA-4218-A993-4A89C4AAC755}" sibTransId="{E49C39EA-23FD-4C09-B8A2-69C09CA80463}"/>
    <dgm:cxn modelId="{EFA1C486-0E22-4BD7-9ABC-74AFF13A9889}" type="presOf" srcId="{83C01062-3341-42C5-BCE6-E93E631F94FF}" destId="{6A158C8E-0D5B-4A2A-9E2A-0FF0EF192EE3}" srcOrd="0" destOrd="0" presId="urn:microsoft.com/office/officeart/2005/8/layout/process5"/>
    <dgm:cxn modelId="{54B28F8A-595D-4C25-86E2-87216714862A}" srcId="{7CCFCCBF-A875-403E-8F4D-DBA62F52E77C}" destId="{793C89AF-803C-4412-BCA7-D90F6158EB35}" srcOrd="2" destOrd="0" parTransId="{41366CFE-221E-4F83-8A8F-76D08585422F}" sibTransId="{DA210611-727D-4F99-8933-323465E85FF9}"/>
    <dgm:cxn modelId="{51E177A8-4471-4BDD-B3B7-23839BB80D5C}" type="presOf" srcId="{DA210611-727D-4F99-8933-323465E85FF9}" destId="{909DD6C0-73D2-4D24-AED7-B2F8A0F38963}" srcOrd="0" destOrd="0" presId="urn:microsoft.com/office/officeart/2005/8/layout/process5"/>
    <dgm:cxn modelId="{37184DAF-D092-41D0-874B-F23CF833DD53}" type="presOf" srcId="{C140555A-BDE7-4076-A737-2DCBD93EC90D}" destId="{D1E40E4E-E592-4712-91CD-1DE1A3BDD58E}" srcOrd="0" destOrd="0" presId="urn:microsoft.com/office/officeart/2005/8/layout/process5"/>
    <dgm:cxn modelId="{D9AD8FAF-DE72-41E1-9B99-0D784FA31FDD}" type="presOf" srcId="{662B109D-5E83-4EAF-920E-19A499375630}" destId="{2A2EFF10-658C-4008-B440-C2E99A0655F6}" srcOrd="0" destOrd="0" presId="urn:microsoft.com/office/officeart/2005/8/layout/process5"/>
    <dgm:cxn modelId="{5EDA95B3-83FE-461E-A7E7-04552A00E329}" type="presOf" srcId="{BE5FCAAF-F338-4FFE-AB0D-1CD4ED010938}" destId="{797C89BD-BD88-4E53-AA35-C8B5D3440BF0}" srcOrd="0" destOrd="0" presId="urn:microsoft.com/office/officeart/2005/8/layout/process5"/>
    <dgm:cxn modelId="{8849D6C4-21EA-400A-8D9B-5665539B78BA}" srcId="{7CCFCCBF-A875-403E-8F4D-DBA62F52E77C}" destId="{C140555A-BDE7-4076-A737-2DCBD93EC90D}" srcOrd="1" destOrd="0" parTransId="{C182DA12-4872-44FF-9FD1-A8401D26CF5E}" sibTransId="{BB56FF81-29EF-44FD-900F-1C726A8A526D}"/>
    <dgm:cxn modelId="{DB9B38C7-D618-40A2-B78C-167418A19A87}" type="presOf" srcId="{04B313B4-BB75-4707-B853-803BB3CE3AA9}" destId="{6825F7CA-1CD6-4402-B606-C4F57F499F85}" srcOrd="0" destOrd="0" presId="urn:microsoft.com/office/officeart/2005/8/layout/process5"/>
    <dgm:cxn modelId="{0433DFCF-779B-40B0-BDA3-EF9CADA944A1}" type="presOf" srcId="{BB56FF81-29EF-44FD-900F-1C726A8A526D}" destId="{C202F134-3C48-4D97-9184-BE2E373B4AAF}" srcOrd="1" destOrd="0" presId="urn:microsoft.com/office/officeart/2005/8/layout/process5"/>
    <dgm:cxn modelId="{F70701D0-4FEE-49F1-AD8A-DB45DE16E16E}" type="presOf" srcId="{83C01062-3341-42C5-BCE6-E93E631F94FF}" destId="{37FEFC33-2ADB-4DE8-8EDC-6AF5C4E41AE6}" srcOrd="1" destOrd="0" presId="urn:microsoft.com/office/officeart/2005/8/layout/process5"/>
    <dgm:cxn modelId="{9B9242F8-ACA0-47D9-8F27-0BEC35741A6E}" type="presOf" srcId="{BE5FCAAF-F338-4FFE-AB0D-1CD4ED010938}" destId="{BA2C21CC-66E2-4AA0-8923-1798032508AF}" srcOrd="1" destOrd="0" presId="urn:microsoft.com/office/officeart/2005/8/layout/process5"/>
    <dgm:cxn modelId="{EE40F56A-3E25-45B9-8BC2-16D164C96B60}" type="presParOf" srcId="{1EDD9B45-E3EE-480C-B134-E1AAB59D5EA9}" destId="{6825F7CA-1CD6-4402-B606-C4F57F499F85}" srcOrd="0" destOrd="0" presId="urn:microsoft.com/office/officeart/2005/8/layout/process5"/>
    <dgm:cxn modelId="{548ED9E9-897E-4D71-BB67-5D1CB6E3BDAD}" type="presParOf" srcId="{1EDD9B45-E3EE-480C-B134-E1AAB59D5EA9}" destId="{6A158C8E-0D5B-4A2A-9E2A-0FF0EF192EE3}" srcOrd="1" destOrd="0" presId="urn:microsoft.com/office/officeart/2005/8/layout/process5"/>
    <dgm:cxn modelId="{578CCBA1-9020-4153-950B-DB6F62982EBE}" type="presParOf" srcId="{6A158C8E-0D5B-4A2A-9E2A-0FF0EF192EE3}" destId="{37FEFC33-2ADB-4DE8-8EDC-6AF5C4E41AE6}" srcOrd="0" destOrd="0" presId="urn:microsoft.com/office/officeart/2005/8/layout/process5"/>
    <dgm:cxn modelId="{ABF23430-EFC0-44B0-BAA4-47E6067BEB0A}" type="presParOf" srcId="{1EDD9B45-E3EE-480C-B134-E1AAB59D5EA9}" destId="{D1E40E4E-E592-4712-91CD-1DE1A3BDD58E}" srcOrd="2" destOrd="0" presId="urn:microsoft.com/office/officeart/2005/8/layout/process5"/>
    <dgm:cxn modelId="{8F3BE00C-2690-4B93-91F9-EAD9D0AD6A35}" type="presParOf" srcId="{1EDD9B45-E3EE-480C-B134-E1AAB59D5EA9}" destId="{0B5C9FCC-C203-49F9-A02F-0C9A567D930E}" srcOrd="3" destOrd="0" presId="urn:microsoft.com/office/officeart/2005/8/layout/process5"/>
    <dgm:cxn modelId="{C0F1007B-9915-4530-B78D-4A26C7A46983}" type="presParOf" srcId="{0B5C9FCC-C203-49F9-A02F-0C9A567D930E}" destId="{C202F134-3C48-4D97-9184-BE2E373B4AAF}" srcOrd="0" destOrd="0" presId="urn:microsoft.com/office/officeart/2005/8/layout/process5"/>
    <dgm:cxn modelId="{7743718A-1979-4BB7-A140-80E757603F63}" type="presParOf" srcId="{1EDD9B45-E3EE-480C-B134-E1AAB59D5EA9}" destId="{979FE1C8-53D1-40F9-A356-EC4CF688F9AC}" srcOrd="4" destOrd="0" presId="urn:microsoft.com/office/officeart/2005/8/layout/process5"/>
    <dgm:cxn modelId="{21EB0C16-8F23-47E4-9E74-E66EC18BCEBC}" type="presParOf" srcId="{1EDD9B45-E3EE-480C-B134-E1AAB59D5EA9}" destId="{909DD6C0-73D2-4D24-AED7-B2F8A0F38963}" srcOrd="5" destOrd="0" presId="urn:microsoft.com/office/officeart/2005/8/layout/process5"/>
    <dgm:cxn modelId="{FA757903-671F-411D-BFC2-AC8B5CBAB871}" type="presParOf" srcId="{909DD6C0-73D2-4D24-AED7-B2F8A0F38963}" destId="{5D4220EB-459A-4741-9A9A-BFAD7485D857}" srcOrd="0" destOrd="0" presId="urn:microsoft.com/office/officeart/2005/8/layout/process5"/>
    <dgm:cxn modelId="{F8D2415F-CD68-42C0-8317-46FBC75DC5E5}" type="presParOf" srcId="{1EDD9B45-E3EE-480C-B134-E1AAB59D5EA9}" destId="{2A2EFF10-658C-4008-B440-C2E99A0655F6}" srcOrd="6" destOrd="0" presId="urn:microsoft.com/office/officeart/2005/8/layout/process5"/>
    <dgm:cxn modelId="{D1D8DAE9-A89A-4B92-8E2F-A6C2F37B97EE}" type="presParOf" srcId="{1EDD9B45-E3EE-480C-B134-E1AAB59D5EA9}" destId="{797C89BD-BD88-4E53-AA35-C8B5D3440BF0}" srcOrd="7" destOrd="0" presId="urn:microsoft.com/office/officeart/2005/8/layout/process5"/>
    <dgm:cxn modelId="{9EAB2E03-2E4C-439A-8B0E-578EB99A87B2}" type="presParOf" srcId="{797C89BD-BD88-4E53-AA35-C8B5D3440BF0}" destId="{BA2C21CC-66E2-4AA0-8923-1798032508AF}" srcOrd="0" destOrd="0" presId="urn:microsoft.com/office/officeart/2005/8/layout/process5"/>
    <dgm:cxn modelId="{52EE1FF1-4E89-4CFC-B9E8-9D0F668FFBB2}" type="presParOf" srcId="{1EDD9B45-E3EE-480C-B134-E1AAB59D5EA9}" destId="{213E7B08-5BD2-4DF1-9DC4-B6B4BA7019D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15F8BD-C37D-44F5-90BD-DEA905C458D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2692029-BABA-48DA-90F6-18F3EA1614F8}">
      <dgm:prSet/>
      <dgm:spPr/>
      <dgm:t>
        <a:bodyPr/>
        <a:lstStyle/>
        <a:p>
          <a:r>
            <a:rPr lang="en-GB"/>
            <a:t>33m people employed in the UK</a:t>
          </a:r>
          <a:endParaRPr lang="en-US"/>
        </a:p>
      </dgm:t>
    </dgm:pt>
    <dgm:pt modelId="{996F1B0C-48B2-4946-8021-76D7B53CA542}" type="parTrans" cxnId="{FE631E5B-BE12-4B72-A110-520D506036EE}">
      <dgm:prSet/>
      <dgm:spPr/>
      <dgm:t>
        <a:bodyPr/>
        <a:lstStyle/>
        <a:p>
          <a:endParaRPr lang="en-US"/>
        </a:p>
      </dgm:t>
    </dgm:pt>
    <dgm:pt modelId="{00F750B2-9DD0-47CD-8C89-1BDA61F1EE1D}" type="sibTrans" cxnId="{FE631E5B-BE12-4B72-A110-520D506036EE}">
      <dgm:prSet/>
      <dgm:spPr/>
      <dgm:t>
        <a:bodyPr/>
        <a:lstStyle/>
        <a:p>
          <a:endParaRPr lang="en-US"/>
        </a:p>
      </dgm:t>
    </dgm:pt>
    <dgm:pt modelId="{4ACB3919-607B-4070-9AC7-60B5CD6F221C}">
      <dgm:prSet/>
      <dgm:spPr/>
      <dgm:t>
        <a:bodyPr/>
        <a:lstStyle/>
        <a:p>
          <a:r>
            <a:rPr lang="en-GB"/>
            <a:t>5.87m experiencing menopause</a:t>
          </a:r>
          <a:endParaRPr lang="en-US"/>
        </a:p>
      </dgm:t>
    </dgm:pt>
    <dgm:pt modelId="{DA8707B8-A6B8-42CB-9288-CAAA1D6E3FC0}" type="parTrans" cxnId="{6B841D27-CA2C-4104-B544-43B47E1247FA}">
      <dgm:prSet/>
      <dgm:spPr/>
      <dgm:t>
        <a:bodyPr/>
        <a:lstStyle/>
        <a:p>
          <a:endParaRPr lang="en-US"/>
        </a:p>
      </dgm:t>
    </dgm:pt>
    <dgm:pt modelId="{13229423-A1B9-4624-A1E8-23E5CF14F566}" type="sibTrans" cxnId="{6B841D27-CA2C-4104-B544-43B47E1247FA}">
      <dgm:prSet/>
      <dgm:spPr/>
      <dgm:t>
        <a:bodyPr/>
        <a:lstStyle/>
        <a:p>
          <a:endParaRPr lang="en-US"/>
        </a:p>
      </dgm:t>
    </dgm:pt>
    <dgm:pt modelId="{FFE165E0-154B-46E1-84AB-710F61732878}">
      <dgm:prSet/>
      <dgm:spPr/>
      <dgm:t>
        <a:bodyPr/>
        <a:lstStyle/>
        <a:p>
          <a:r>
            <a:rPr lang="en-GB"/>
            <a:t>Therefore 18% of the UK workforce is menopausal</a:t>
          </a:r>
          <a:endParaRPr lang="en-US"/>
        </a:p>
      </dgm:t>
    </dgm:pt>
    <dgm:pt modelId="{16CC9545-5913-4716-891E-044AB91DEF7A}" type="parTrans" cxnId="{9AFF958C-766A-49F1-97C2-20F0EE59108A}">
      <dgm:prSet/>
      <dgm:spPr/>
      <dgm:t>
        <a:bodyPr/>
        <a:lstStyle/>
        <a:p>
          <a:endParaRPr lang="en-US"/>
        </a:p>
      </dgm:t>
    </dgm:pt>
    <dgm:pt modelId="{D309694B-0376-4F78-8B4C-DF3F437E28DE}" type="sibTrans" cxnId="{9AFF958C-766A-49F1-97C2-20F0EE59108A}">
      <dgm:prSet/>
      <dgm:spPr/>
      <dgm:t>
        <a:bodyPr/>
        <a:lstStyle/>
        <a:p>
          <a:endParaRPr lang="en-US"/>
        </a:p>
      </dgm:t>
    </dgm:pt>
    <dgm:pt modelId="{59E179FC-0B03-445F-BF12-CB6E48EDE17C}">
      <dgm:prSet/>
      <dgm:spPr/>
      <dgm:t>
        <a:bodyPr/>
        <a:lstStyle/>
        <a:p>
          <a:r>
            <a:rPr lang="en-GB" dirty="0"/>
            <a:t>1 in 4 consider leaving the workplace</a:t>
          </a:r>
          <a:endParaRPr lang="en-US" dirty="0"/>
        </a:p>
      </dgm:t>
    </dgm:pt>
    <dgm:pt modelId="{F3552A75-8FCA-44C4-89A6-3808836D7665}" type="parTrans" cxnId="{FFF3045E-ABCD-429C-9835-7D741BCCCEF8}">
      <dgm:prSet/>
      <dgm:spPr/>
      <dgm:t>
        <a:bodyPr/>
        <a:lstStyle/>
        <a:p>
          <a:endParaRPr lang="en-US"/>
        </a:p>
      </dgm:t>
    </dgm:pt>
    <dgm:pt modelId="{D88139D8-D096-4586-B714-75EEE691FB65}" type="sibTrans" cxnId="{FFF3045E-ABCD-429C-9835-7D741BCCCEF8}">
      <dgm:prSet/>
      <dgm:spPr/>
      <dgm:t>
        <a:bodyPr/>
        <a:lstStyle/>
        <a:p>
          <a:endParaRPr lang="en-US"/>
        </a:p>
      </dgm:t>
    </dgm:pt>
    <dgm:pt modelId="{3081ABEF-7B28-4E9A-8EA6-A218F9CC7E92}">
      <dgm:prSet/>
      <dgm:spPr/>
      <dgm:t>
        <a:bodyPr/>
        <a:lstStyle/>
        <a:p>
          <a:r>
            <a:rPr lang="en-GB" dirty="0"/>
            <a:t>£30k is the average cost to </a:t>
          </a:r>
          <a:r>
            <a:rPr lang="en-GB"/>
            <a:t>busiesses</a:t>
          </a:r>
          <a:r>
            <a:rPr lang="en-GB" dirty="0"/>
            <a:t> to replace skills</a:t>
          </a:r>
          <a:endParaRPr lang="en-US" dirty="0"/>
        </a:p>
      </dgm:t>
    </dgm:pt>
    <dgm:pt modelId="{A5E0F0DA-686E-472E-A923-96C018E91BBD}" type="parTrans" cxnId="{B93EAEE2-5C3B-4B5E-8598-1A747C6AE7AA}">
      <dgm:prSet/>
      <dgm:spPr/>
      <dgm:t>
        <a:bodyPr/>
        <a:lstStyle/>
        <a:p>
          <a:endParaRPr lang="en-US"/>
        </a:p>
      </dgm:t>
    </dgm:pt>
    <dgm:pt modelId="{C84A9962-90F7-44B5-9E35-C6ED752C0228}" type="sibTrans" cxnId="{B93EAEE2-5C3B-4B5E-8598-1A747C6AE7AA}">
      <dgm:prSet/>
      <dgm:spPr/>
      <dgm:t>
        <a:bodyPr/>
        <a:lstStyle/>
        <a:p>
          <a:endParaRPr lang="en-US"/>
        </a:p>
      </dgm:t>
    </dgm:pt>
    <dgm:pt modelId="{A759BCB3-D0C0-4358-B279-7E8321F18848}">
      <dgm:prSet/>
      <dgm:spPr/>
      <dgm:t>
        <a:bodyPr/>
        <a:lstStyle/>
        <a:p>
          <a:r>
            <a:rPr lang="en-GB"/>
            <a:t>£6.1k is the average cost of recruiting an employee</a:t>
          </a:r>
          <a:endParaRPr lang="en-US"/>
        </a:p>
      </dgm:t>
    </dgm:pt>
    <dgm:pt modelId="{64A151E1-7E41-4D7B-8C53-DB6755ED7674}" type="parTrans" cxnId="{5F3C83BD-0D03-4300-A882-F5DEC156659E}">
      <dgm:prSet/>
      <dgm:spPr/>
      <dgm:t>
        <a:bodyPr/>
        <a:lstStyle/>
        <a:p>
          <a:endParaRPr lang="en-US"/>
        </a:p>
      </dgm:t>
    </dgm:pt>
    <dgm:pt modelId="{53919BD1-6D81-454C-86CC-7CFE0EE46388}" type="sibTrans" cxnId="{5F3C83BD-0D03-4300-A882-F5DEC156659E}">
      <dgm:prSet/>
      <dgm:spPr/>
      <dgm:t>
        <a:bodyPr/>
        <a:lstStyle/>
        <a:p>
          <a:endParaRPr lang="en-US"/>
        </a:p>
      </dgm:t>
    </dgm:pt>
    <dgm:pt modelId="{8BED10E7-D62F-48B2-8229-1E0A32D71BF1}">
      <dgm:prSet/>
      <dgm:spPr/>
      <dgm:t>
        <a:bodyPr/>
        <a:lstStyle/>
        <a:p>
          <a:r>
            <a:rPr lang="en-GB"/>
            <a:t>75% of people experience poor concentration</a:t>
          </a:r>
          <a:endParaRPr lang="en-US"/>
        </a:p>
      </dgm:t>
    </dgm:pt>
    <dgm:pt modelId="{7CA5A1EB-0F4A-4AC7-A6BC-2296162D60B8}" type="parTrans" cxnId="{05BD8092-DA23-4886-97F7-4C4C462382D2}">
      <dgm:prSet/>
      <dgm:spPr/>
      <dgm:t>
        <a:bodyPr/>
        <a:lstStyle/>
        <a:p>
          <a:endParaRPr lang="en-US"/>
        </a:p>
      </dgm:t>
    </dgm:pt>
    <dgm:pt modelId="{5342B467-03F1-4407-B976-BAA91343D1A5}" type="sibTrans" cxnId="{05BD8092-DA23-4886-97F7-4C4C462382D2}">
      <dgm:prSet/>
      <dgm:spPr/>
      <dgm:t>
        <a:bodyPr/>
        <a:lstStyle/>
        <a:p>
          <a:endParaRPr lang="en-US"/>
        </a:p>
      </dgm:t>
    </dgm:pt>
    <dgm:pt modelId="{1AC345BC-9332-4526-9F68-5D4AF433138F}">
      <dgm:prSet/>
      <dgm:spPr/>
      <dgm:t>
        <a:bodyPr/>
        <a:lstStyle/>
        <a:p>
          <a:r>
            <a:rPr lang="en-GB"/>
            <a:t>70% experience stress</a:t>
          </a:r>
          <a:endParaRPr lang="en-US"/>
        </a:p>
      </dgm:t>
    </dgm:pt>
    <dgm:pt modelId="{94B76B31-B47E-4C91-B8DD-C6BA01D6F65E}" type="parTrans" cxnId="{08A1AEA5-9DE8-44CF-B9AE-1F32BD995D69}">
      <dgm:prSet/>
      <dgm:spPr/>
      <dgm:t>
        <a:bodyPr/>
        <a:lstStyle/>
        <a:p>
          <a:endParaRPr lang="en-US"/>
        </a:p>
      </dgm:t>
    </dgm:pt>
    <dgm:pt modelId="{B0ED60BB-CA85-4927-BD02-8B1B3C415085}" type="sibTrans" cxnId="{08A1AEA5-9DE8-44CF-B9AE-1F32BD995D69}">
      <dgm:prSet/>
      <dgm:spPr/>
      <dgm:t>
        <a:bodyPr/>
        <a:lstStyle/>
        <a:p>
          <a:endParaRPr lang="en-US"/>
        </a:p>
      </dgm:t>
    </dgm:pt>
    <dgm:pt modelId="{F1627701-F280-43EE-A799-2D9D20F430A9}">
      <dgm:prSet/>
      <dgm:spPr/>
      <dgm:t>
        <a:bodyPr/>
        <a:lstStyle/>
        <a:p>
          <a:r>
            <a:rPr lang="en-GB"/>
            <a:t>67% experience loss of confidence</a:t>
          </a:r>
          <a:endParaRPr lang="en-US"/>
        </a:p>
      </dgm:t>
    </dgm:pt>
    <dgm:pt modelId="{7B0CCFE6-EE63-48A9-87E9-06A426CFB93D}" type="parTrans" cxnId="{5B4F1AD6-9958-4068-9AA2-D0842A7D182E}">
      <dgm:prSet/>
      <dgm:spPr/>
      <dgm:t>
        <a:bodyPr/>
        <a:lstStyle/>
        <a:p>
          <a:endParaRPr lang="en-US"/>
        </a:p>
      </dgm:t>
    </dgm:pt>
    <dgm:pt modelId="{C7C6851B-0CB2-4851-A301-3B210BB5862A}" type="sibTrans" cxnId="{5B4F1AD6-9958-4068-9AA2-D0842A7D182E}">
      <dgm:prSet/>
      <dgm:spPr/>
      <dgm:t>
        <a:bodyPr/>
        <a:lstStyle/>
        <a:p>
          <a:endParaRPr lang="en-US"/>
        </a:p>
      </dgm:t>
    </dgm:pt>
    <dgm:pt modelId="{3B6DD757-FD6E-4809-A60F-558ED3D53C80}" type="pres">
      <dgm:prSet presAssocID="{CB15F8BD-C37D-44F5-90BD-DEA905C458D3}" presName="diagram" presStyleCnt="0">
        <dgm:presLayoutVars>
          <dgm:dir/>
          <dgm:resizeHandles val="exact"/>
        </dgm:presLayoutVars>
      </dgm:prSet>
      <dgm:spPr/>
    </dgm:pt>
    <dgm:pt modelId="{E1422575-E426-4CE2-A361-7C6BE8C67C17}" type="pres">
      <dgm:prSet presAssocID="{B2692029-BABA-48DA-90F6-18F3EA1614F8}" presName="node" presStyleLbl="node1" presStyleIdx="0" presStyleCnt="9">
        <dgm:presLayoutVars>
          <dgm:bulletEnabled val="1"/>
        </dgm:presLayoutVars>
      </dgm:prSet>
      <dgm:spPr/>
    </dgm:pt>
    <dgm:pt modelId="{2C74E77A-DC65-45E3-A2B1-DD7B7E565F85}" type="pres">
      <dgm:prSet presAssocID="{00F750B2-9DD0-47CD-8C89-1BDA61F1EE1D}" presName="sibTrans" presStyleCnt="0"/>
      <dgm:spPr/>
    </dgm:pt>
    <dgm:pt modelId="{DB8E98F9-8C6A-4DFC-8B75-C9E5DC2D24D2}" type="pres">
      <dgm:prSet presAssocID="{4ACB3919-607B-4070-9AC7-60B5CD6F221C}" presName="node" presStyleLbl="node1" presStyleIdx="1" presStyleCnt="9">
        <dgm:presLayoutVars>
          <dgm:bulletEnabled val="1"/>
        </dgm:presLayoutVars>
      </dgm:prSet>
      <dgm:spPr/>
    </dgm:pt>
    <dgm:pt modelId="{98343FE0-0D23-420C-9A92-F0D6210DBB51}" type="pres">
      <dgm:prSet presAssocID="{13229423-A1B9-4624-A1E8-23E5CF14F566}" presName="sibTrans" presStyleCnt="0"/>
      <dgm:spPr/>
    </dgm:pt>
    <dgm:pt modelId="{56E2B86F-218A-4F72-92AE-A93C04D70E6F}" type="pres">
      <dgm:prSet presAssocID="{FFE165E0-154B-46E1-84AB-710F61732878}" presName="node" presStyleLbl="node1" presStyleIdx="2" presStyleCnt="9">
        <dgm:presLayoutVars>
          <dgm:bulletEnabled val="1"/>
        </dgm:presLayoutVars>
      </dgm:prSet>
      <dgm:spPr/>
    </dgm:pt>
    <dgm:pt modelId="{AF2DFF8A-3713-4603-AAA4-E78E43805E1F}" type="pres">
      <dgm:prSet presAssocID="{D309694B-0376-4F78-8B4C-DF3F437E28DE}" presName="sibTrans" presStyleCnt="0"/>
      <dgm:spPr/>
    </dgm:pt>
    <dgm:pt modelId="{19B6F0CA-7718-4510-B3D3-26657E2D4A3D}" type="pres">
      <dgm:prSet presAssocID="{59E179FC-0B03-445F-BF12-CB6E48EDE17C}" presName="node" presStyleLbl="node1" presStyleIdx="3" presStyleCnt="9">
        <dgm:presLayoutVars>
          <dgm:bulletEnabled val="1"/>
        </dgm:presLayoutVars>
      </dgm:prSet>
      <dgm:spPr/>
    </dgm:pt>
    <dgm:pt modelId="{F6956C63-A0C8-4CE0-9CE9-285DB354D6F5}" type="pres">
      <dgm:prSet presAssocID="{D88139D8-D096-4586-B714-75EEE691FB65}" presName="sibTrans" presStyleCnt="0"/>
      <dgm:spPr/>
    </dgm:pt>
    <dgm:pt modelId="{1DA48DFD-3F0E-41B2-A5CB-5034D5B9219C}" type="pres">
      <dgm:prSet presAssocID="{3081ABEF-7B28-4E9A-8EA6-A218F9CC7E92}" presName="node" presStyleLbl="node1" presStyleIdx="4" presStyleCnt="9">
        <dgm:presLayoutVars>
          <dgm:bulletEnabled val="1"/>
        </dgm:presLayoutVars>
      </dgm:prSet>
      <dgm:spPr/>
    </dgm:pt>
    <dgm:pt modelId="{9D17A001-58BE-47E2-B0EE-3DEF92835056}" type="pres">
      <dgm:prSet presAssocID="{C84A9962-90F7-44B5-9E35-C6ED752C0228}" presName="sibTrans" presStyleCnt="0"/>
      <dgm:spPr/>
    </dgm:pt>
    <dgm:pt modelId="{E52971A4-C113-4780-8EAF-238B807086EA}" type="pres">
      <dgm:prSet presAssocID="{A759BCB3-D0C0-4358-B279-7E8321F18848}" presName="node" presStyleLbl="node1" presStyleIdx="5" presStyleCnt="9">
        <dgm:presLayoutVars>
          <dgm:bulletEnabled val="1"/>
        </dgm:presLayoutVars>
      </dgm:prSet>
      <dgm:spPr/>
    </dgm:pt>
    <dgm:pt modelId="{AAD9D95B-4B3C-46C5-91FD-9D9CCCD499AB}" type="pres">
      <dgm:prSet presAssocID="{53919BD1-6D81-454C-86CC-7CFE0EE46388}" presName="sibTrans" presStyleCnt="0"/>
      <dgm:spPr/>
    </dgm:pt>
    <dgm:pt modelId="{EB7DCAA9-13BD-4A18-8BB6-A6AE2E96F7FD}" type="pres">
      <dgm:prSet presAssocID="{8BED10E7-D62F-48B2-8229-1E0A32D71BF1}" presName="node" presStyleLbl="node1" presStyleIdx="6" presStyleCnt="9">
        <dgm:presLayoutVars>
          <dgm:bulletEnabled val="1"/>
        </dgm:presLayoutVars>
      </dgm:prSet>
      <dgm:spPr/>
    </dgm:pt>
    <dgm:pt modelId="{D9075CAC-08B7-4BAA-A39F-B5667FA3574B}" type="pres">
      <dgm:prSet presAssocID="{5342B467-03F1-4407-B976-BAA91343D1A5}" presName="sibTrans" presStyleCnt="0"/>
      <dgm:spPr/>
    </dgm:pt>
    <dgm:pt modelId="{85DA8E02-9058-4C5F-9F65-4B8963F2C90F}" type="pres">
      <dgm:prSet presAssocID="{1AC345BC-9332-4526-9F68-5D4AF433138F}" presName="node" presStyleLbl="node1" presStyleIdx="7" presStyleCnt="9">
        <dgm:presLayoutVars>
          <dgm:bulletEnabled val="1"/>
        </dgm:presLayoutVars>
      </dgm:prSet>
      <dgm:spPr/>
    </dgm:pt>
    <dgm:pt modelId="{973053D5-3A7B-4FCC-8DA2-886001644B84}" type="pres">
      <dgm:prSet presAssocID="{B0ED60BB-CA85-4927-BD02-8B1B3C415085}" presName="sibTrans" presStyleCnt="0"/>
      <dgm:spPr/>
    </dgm:pt>
    <dgm:pt modelId="{6A995DF2-3DF6-4678-B437-345EC5B75588}" type="pres">
      <dgm:prSet presAssocID="{F1627701-F280-43EE-A799-2D9D20F430A9}" presName="node" presStyleLbl="node1" presStyleIdx="8" presStyleCnt="9">
        <dgm:presLayoutVars>
          <dgm:bulletEnabled val="1"/>
        </dgm:presLayoutVars>
      </dgm:prSet>
      <dgm:spPr/>
    </dgm:pt>
  </dgm:ptLst>
  <dgm:cxnLst>
    <dgm:cxn modelId="{E7CD9506-0A39-46D3-8FA0-2BA79BAF4AC1}" type="presOf" srcId="{CB15F8BD-C37D-44F5-90BD-DEA905C458D3}" destId="{3B6DD757-FD6E-4809-A60F-558ED3D53C80}" srcOrd="0" destOrd="0" presId="urn:microsoft.com/office/officeart/2005/8/layout/default"/>
    <dgm:cxn modelId="{3C0C0119-CEB0-4709-A954-6675E12F1460}" type="presOf" srcId="{B2692029-BABA-48DA-90F6-18F3EA1614F8}" destId="{E1422575-E426-4CE2-A361-7C6BE8C67C17}" srcOrd="0" destOrd="0" presId="urn:microsoft.com/office/officeart/2005/8/layout/default"/>
    <dgm:cxn modelId="{6B841D27-CA2C-4104-B544-43B47E1247FA}" srcId="{CB15F8BD-C37D-44F5-90BD-DEA905C458D3}" destId="{4ACB3919-607B-4070-9AC7-60B5CD6F221C}" srcOrd="1" destOrd="0" parTransId="{DA8707B8-A6B8-42CB-9288-CAAA1D6E3FC0}" sibTransId="{13229423-A1B9-4624-A1E8-23E5CF14F566}"/>
    <dgm:cxn modelId="{C0761F2B-7A73-46E1-A7F9-2E87B4FEF219}" type="presOf" srcId="{59E179FC-0B03-445F-BF12-CB6E48EDE17C}" destId="{19B6F0CA-7718-4510-B3D3-26657E2D4A3D}" srcOrd="0" destOrd="0" presId="urn:microsoft.com/office/officeart/2005/8/layout/default"/>
    <dgm:cxn modelId="{89379832-AF9D-4971-B6BA-3A0E73530C64}" type="presOf" srcId="{F1627701-F280-43EE-A799-2D9D20F430A9}" destId="{6A995DF2-3DF6-4678-B437-345EC5B75588}" srcOrd="0" destOrd="0" presId="urn:microsoft.com/office/officeart/2005/8/layout/default"/>
    <dgm:cxn modelId="{90C24035-0BEB-4E53-84E7-D726DF967BF9}" type="presOf" srcId="{1AC345BC-9332-4526-9F68-5D4AF433138F}" destId="{85DA8E02-9058-4C5F-9F65-4B8963F2C90F}" srcOrd="0" destOrd="0" presId="urn:microsoft.com/office/officeart/2005/8/layout/default"/>
    <dgm:cxn modelId="{ABCD9C36-1B27-4AE4-A2B6-324511A04E8C}" type="presOf" srcId="{4ACB3919-607B-4070-9AC7-60B5CD6F221C}" destId="{DB8E98F9-8C6A-4DFC-8B75-C9E5DC2D24D2}" srcOrd="0" destOrd="0" presId="urn:microsoft.com/office/officeart/2005/8/layout/default"/>
    <dgm:cxn modelId="{FE631E5B-BE12-4B72-A110-520D506036EE}" srcId="{CB15F8BD-C37D-44F5-90BD-DEA905C458D3}" destId="{B2692029-BABA-48DA-90F6-18F3EA1614F8}" srcOrd="0" destOrd="0" parTransId="{996F1B0C-48B2-4946-8021-76D7B53CA542}" sibTransId="{00F750B2-9DD0-47CD-8C89-1BDA61F1EE1D}"/>
    <dgm:cxn modelId="{FFF3045E-ABCD-429C-9835-7D741BCCCEF8}" srcId="{CB15F8BD-C37D-44F5-90BD-DEA905C458D3}" destId="{59E179FC-0B03-445F-BF12-CB6E48EDE17C}" srcOrd="3" destOrd="0" parTransId="{F3552A75-8FCA-44C4-89A6-3808836D7665}" sibTransId="{D88139D8-D096-4586-B714-75EEE691FB65}"/>
    <dgm:cxn modelId="{18F43856-9DA2-45D2-8B59-6306D21C66B2}" type="presOf" srcId="{A759BCB3-D0C0-4358-B279-7E8321F18848}" destId="{E52971A4-C113-4780-8EAF-238B807086EA}" srcOrd="0" destOrd="0" presId="urn:microsoft.com/office/officeart/2005/8/layout/default"/>
    <dgm:cxn modelId="{146E9A87-5383-4769-A856-D17F861BCF5F}" type="presOf" srcId="{FFE165E0-154B-46E1-84AB-710F61732878}" destId="{56E2B86F-218A-4F72-92AE-A93C04D70E6F}" srcOrd="0" destOrd="0" presId="urn:microsoft.com/office/officeart/2005/8/layout/default"/>
    <dgm:cxn modelId="{9AFF958C-766A-49F1-97C2-20F0EE59108A}" srcId="{CB15F8BD-C37D-44F5-90BD-DEA905C458D3}" destId="{FFE165E0-154B-46E1-84AB-710F61732878}" srcOrd="2" destOrd="0" parTransId="{16CC9545-5913-4716-891E-044AB91DEF7A}" sibTransId="{D309694B-0376-4F78-8B4C-DF3F437E28DE}"/>
    <dgm:cxn modelId="{05BD8092-DA23-4886-97F7-4C4C462382D2}" srcId="{CB15F8BD-C37D-44F5-90BD-DEA905C458D3}" destId="{8BED10E7-D62F-48B2-8229-1E0A32D71BF1}" srcOrd="6" destOrd="0" parTransId="{7CA5A1EB-0F4A-4AC7-A6BC-2296162D60B8}" sibTransId="{5342B467-03F1-4407-B976-BAA91343D1A5}"/>
    <dgm:cxn modelId="{96F31D9B-6C80-4AA6-9DDE-D69908FAD97B}" type="presOf" srcId="{8BED10E7-D62F-48B2-8229-1E0A32D71BF1}" destId="{EB7DCAA9-13BD-4A18-8BB6-A6AE2E96F7FD}" srcOrd="0" destOrd="0" presId="urn:microsoft.com/office/officeart/2005/8/layout/default"/>
    <dgm:cxn modelId="{08A1AEA5-9DE8-44CF-B9AE-1F32BD995D69}" srcId="{CB15F8BD-C37D-44F5-90BD-DEA905C458D3}" destId="{1AC345BC-9332-4526-9F68-5D4AF433138F}" srcOrd="7" destOrd="0" parTransId="{94B76B31-B47E-4C91-B8DD-C6BA01D6F65E}" sibTransId="{B0ED60BB-CA85-4927-BD02-8B1B3C415085}"/>
    <dgm:cxn modelId="{5F3C83BD-0D03-4300-A882-F5DEC156659E}" srcId="{CB15F8BD-C37D-44F5-90BD-DEA905C458D3}" destId="{A759BCB3-D0C0-4358-B279-7E8321F18848}" srcOrd="5" destOrd="0" parTransId="{64A151E1-7E41-4D7B-8C53-DB6755ED7674}" sibTransId="{53919BD1-6D81-454C-86CC-7CFE0EE46388}"/>
    <dgm:cxn modelId="{5B4F1AD6-9958-4068-9AA2-D0842A7D182E}" srcId="{CB15F8BD-C37D-44F5-90BD-DEA905C458D3}" destId="{F1627701-F280-43EE-A799-2D9D20F430A9}" srcOrd="8" destOrd="0" parTransId="{7B0CCFE6-EE63-48A9-87E9-06A426CFB93D}" sibTransId="{C7C6851B-0CB2-4851-A301-3B210BB5862A}"/>
    <dgm:cxn modelId="{5E40DEDB-D9E4-4595-B3A9-B7AC1FB6AB93}" type="presOf" srcId="{3081ABEF-7B28-4E9A-8EA6-A218F9CC7E92}" destId="{1DA48DFD-3F0E-41B2-A5CB-5034D5B9219C}" srcOrd="0" destOrd="0" presId="urn:microsoft.com/office/officeart/2005/8/layout/default"/>
    <dgm:cxn modelId="{B93EAEE2-5C3B-4B5E-8598-1A747C6AE7AA}" srcId="{CB15F8BD-C37D-44F5-90BD-DEA905C458D3}" destId="{3081ABEF-7B28-4E9A-8EA6-A218F9CC7E92}" srcOrd="4" destOrd="0" parTransId="{A5E0F0DA-686E-472E-A923-96C018E91BBD}" sibTransId="{C84A9962-90F7-44B5-9E35-C6ED752C0228}"/>
    <dgm:cxn modelId="{B27634EA-2651-44DD-AC4C-39289B887D86}" type="presParOf" srcId="{3B6DD757-FD6E-4809-A60F-558ED3D53C80}" destId="{E1422575-E426-4CE2-A361-7C6BE8C67C17}" srcOrd="0" destOrd="0" presId="urn:microsoft.com/office/officeart/2005/8/layout/default"/>
    <dgm:cxn modelId="{47FA1586-8D03-4A92-8FA9-0C287F71C2DA}" type="presParOf" srcId="{3B6DD757-FD6E-4809-A60F-558ED3D53C80}" destId="{2C74E77A-DC65-45E3-A2B1-DD7B7E565F85}" srcOrd="1" destOrd="0" presId="urn:microsoft.com/office/officeart/2005/8/layout/default"/>
    <dgm:cxn modelId="{A775C9CF-5D1C-456F-822D-A1A0B5F275E7}" type="presParOf" srcId="{3B6DD757-FD6E-4809-A60F-558ED3D53C80}" destId="{DB8E98F9-8C6A-4DFC-8B75-C9E5DC2D24D2}" srcOrd="2" destOrd="0" presId="urn:microsoft.com/office/officeart/2005/8/layout/default"/>
    <dgm:cxn modelId="{C956FB88-0867-4EB9-9F1F-09B4079291C3}" type="presParOf" srcId="{3B6DD757-FD6E-4809-A60F-558ED3D53C80}" destId="{98343FE0-0D23-420C-9A92-F0D6210DBB51}" srcOrd="3" destOrd="0" presId="urn:microsoft.com/office/officeart/2005/8/layout/default"/>
    <dgm:cxn modelId="{91A345BC-7C8F-4C0B-8D47-8CC1D067A786}" type="presParOf" srcId="{3B6DD757-FD6E-4809-A60F-558ED3D53C80}" destId="{56E2B86F-218A-4F72-92AE-A93C04D70E6F}" srcOrd="4" destOrd="0" presId="urn:microsoft.com/office/officeart/2005/8/layout/default"/>
    <dgm:cxn modelId="{A017D878-ADE4-47DC-B7E5-1E91F3238409}" type="presParOf" srcId="{3B6DD757-FD6E-4809-A60F-558ED3D53C80}" destId="{AF2DFF8A-3713-4603-AAA4-E78E43805E1F}" srcOrd="5" destOrd="0" presId="urn:microsoft.com/office/officeart/2005/8/layout/default"/>
    <dgm:cxn modelId="{6D2B8BDE-09FE-4B69-966C-32E44B5ACFE9}" type="presParOf" srcId="{3B6DD757-FD6E-4809-A60F-558ED3D53C80}" destId="{19B6F0CA-7718-4510-B3D3-26657E2D4A3D}" srcOrd="6" destOrd="0" presId="urn:microsoft.com/office/officeart/2005/8/layout/default"/>
    <dgm:cxn modelId="{38F34651-C1ED-4589-9575-E987AD1FA22E}" type="presParOf" srcId="{3B6DD757-FD6E-4809-A60F-558ED3D53C80}" destId="{F6956C63-A0C8-4CE0-9CE9-285DB354D6F5}" srcOrd="7" destOrd="0" presId="urn:microsoft.com/office/officeart/2005/8/layout/default"/>
    <dgm:cxn modelId="{01D59BA0-1246-4265-8A2E-C9A4E0BC412A}" type="presParOf" srcId="{3B6DD757-FD6E-4809-A60F-558ED3D53C80}" destId="{1DA48DFD-3F0E-41B2-A5CB-5034D5B9219C}" srcOrd="8" destOrd="0" presId="urn:microsoft.com/office/officeart/2005/8/layout/default"/>
    <dgm:cxn modelId="{C2F99479-527D-4B07-972B-F8A608DFDFF3}" type="presParOf" srcId="{3B6DD757-FD6E-4809-A60F-558ED3D53C80}" destId="{9D17A001-58BE-47E2-B0EE-3DEF92835056}" srcOrd="9" destOrd="0" presId="urn:microsoft.com/office/officeart/2005/8/layout/default"/>
    <dgm:cxn modelId="{CFEB4160-0714-49BA-BD23-8DF9AD22FAC5}" type="presParOf" srcId="{3B6DD757-FD6E-4809-A60F-558ED3D53C80}" destId="{E52971A4-C113-4780-8EAF-238B807086EA}" srcOrd="10" destOrd="0" presId="urn:microsoft.com/office/officeart/2005/8/layout/default"/>
    <dgm:cxn modelId="{36886AC1-A16C-403A-BB9F-8AAFD57940EE}" type="presParOf" srcId="{3B6DD757-FD6E-4809-A60F-558ED3D53C80}" destId="{AAD9D95B-4B3C-46C5-91FD-9D9CCCD499AB}" srcOrd="11" destOrd="0" presId="urn:microsoft.com/office/officeart/2005/8/layout/default"/>
    <dgm:cxn modelId="{993C4028-115C-41A2-877B-1A8C05F9173D}" type="presParOf" srcId="{3B6DD757-FD6E-4809-A60F-558ED3D53C80}" destId="{EB7DCAA9-13BD-4A18-8BB6-A6AE2E96F7FD}" srcOrd="12" destOrd="0" presId="urn:microsoft.com/office/officeart/2005/8/layout/default"/>
    <dgm:cxn modelId="{B344F9FD-471F-4CBA-988D-24E33B7E3C5D}" type="presParOf" srcId="{3B6DD757-FD6E-4809-A60F-558ED3D53C80}" destId="{D9075CAC-08B7-4BAA-A39F-B5667FA3574B}" srcOrd="13" destOrd="0" presId="urn:microsoft.com/office/officeart/2005/8/layout/default"/>
    <dgm:cxn modelId="{2153BF79-0EAA-4CEA-A0B7-382AEC473682}" type="presParOf" srcId="{3B6DD757-FD6E-4809-A60F-558ED3D53C80}" destId="{85DA8E02-9058-4C5F-9F65-4B8963F2C90F}" srcOrd="14" destOrd="0" presId="urn:microsoft.com/office/officeart/2005/8/layout/default"/>
    <dgm:cxn modelId="{19104418-AC77-4F39-9CF9-7B5523A20C90}" type="presParOf" srcId="{3B6DD757-FD6E-4809-A60F-558ED3D53C80}" destId="{973053D5-3A7B-4FCC-8DA2-886001644B84}" srcOrd="15" destOrd="0" presId="urn:microsoft.com/office/officeart/2005/8/layout/default"/>
    <dgm:cxn modelId="{B04721DA-F195-4C16-B6AA-DDC69C9BA595}" type="presParOf" srcId="{3B6DD757-FD6E-4809-A60F-558ED3D53C80}" destId="{6A995DF2-3DF6-4678-B437-345EC5B7558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F69058-6E0E-45AC-9F2F-0BE9C7983B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ADDA23-EF4D-4232-A8B8-2087E57C363D}">
      <dgm:prSet/>
      <dgm:spPr/>
      <dgm:t>
        <a:bodyPr/>
        <a:lstStyle/>
        <a:p>
          <a:r>
            <a:rPr lang="en-GB"/>
            <a:t>This is improving</a:t>
          </a:r>
          <a:endParaRPr lang="en-US"/>
        </a:p>
      </dgm:t>
    </dgm:pt>
    <dgm:pt modelId="{2CF834A2-2170-447E-A813-E99722B485FE}" type="parTrans" cxnId="{517B2E5F-C1A1-4387-AE9C-7E0A241CC8C1}">
      <dgm:prSet/>
      <dgm:spPr/>
      <dgm:t>
        <a:bodyPr/>
        <a:lstStyle/>
        <a:p>
          <a:endParaRPr lang="en-US"/>
        </a:p>
      </dgm:t>
    </dgm:pt>
    <dgm:pt modelId="{8338B712-C855-4D53-9BBA-3E662E3D4BEE}" type="sibTrans" cxnId="{517B2E5F-C1A1-4387-AE9C-7E0A241CC8C1}">
      <dgm:prSet/>
      <dgm:spPr/>
      <dgm:t>
        <a:bodyPr/>
        <a:lstStyle/>
        <a:p>
          <a:endParaRPr lang="en-US"/>
        </a:p>
      </dgm:t>
    </dgm:pt>
    <dgm:pt modelId="{66418593-FAE3-4D2D-A94C-F4B2B36EFF91}">
      <dgm:prSet/>
      <dgm:spPr/>
      <dgm:t>
        <a:bodyPr/>
        <a:lstStyle/>
        <a:p>
          <a:r>
            <a:rPr lang="en-GB"/>
            <a:t>45% of companies actively looking to support</a:t>
          </a:r>
          <a:endParaRPr lang="en-US"/>
        </a:p>
      </dgm:t>
    </dgm:pt>
    <dgm:pt modelId="{8FB2C0CD-0A6B-497B-B63D-787AFB3786B1}" type="parTrans" cxnId="{D39999B4-73F7-4EE0-BEAE-E1E0E0E3E92D}">
      <dgm:prSet/>
      <dgm:spPr/>
      <dgm:t>
        <a:bodyPr/>
        <a:lstStyle/>
        <a:p>
          <a:endParaRPr lang="en-US"/>
        </a:p>
      </dgm:t>
    </dgm:pt>
    <dgm:pt modelId="{61923B4D-01D9-4457-B79E-E2E32589589B}" type="sibTrans" cxnId="{D39999B4-73F7-4EE0-BEAE-E1E0E0E3E92D}">
      <dgm:prSet/>
      <dgm:spPr/>
      <dgm:t>
        <a:bodyPr/>
        <a:lstStyle/>
        <a:p>
          <a:endParaRPr lang="en-US"/>
        </a:p>
      </dgm:t>
    </dgm:pt>
    <dgm:pt modelId="{804D835C-B146-4CBA-B1FE-AE2464DAC679}">
      <dgm:prSet/>
      <dgm:spPr/>
      <dgm:t>
        <a:bodyPr/>
        <a:lstStyle/>
        <a:p>
          <a:r>
            <a:rPr lang="en-GB"/>
            <a:t>Realising that support is key to retention</a:t>
          </a:r>
          <a:endParaRPr lang="en-US"/>
        </a:p>
      </dgm:t>
    </dgm:pt>
    <dgm:pt modelId="{0F27E3A7-558B-4136-B966-9ADFD0BAC177}" type="parTrans" cxnId="{58FEC17C-393A-4F98-9B61-FF4A208778C6}">
      <dgm:prSet/>
      <dgm:spPr/>
      <dgm:t>
        <a:bodyPr/>
        <a:lstStyle/>
        <a:p>
          <a:endParaRPr lang="en-US"/>
        </a:p>
      </dgm:t>
    </dgm:pt>
    <dgm:pt modelId="{F485A395-2D21-4C20-966C-47A89E70691F}" type="sibTrans" cxnId="{58FEC17C-393A-4F98-9B61-FF4A208778C6}">
      <dgm:prSet/>
      <dgm:spPr/>
      <dgm:t>
        <a:bodyPr/>
        <a:lstStyle/>
        <a:p>
          <a:endParaRPr lang="en-US"/>
        </a:p>
      </dgm:t>
    </dgm:pt>
    <dgm:pt modelId="{32788A6F-393F-4445-B158-BFC47F31C89E}" type="pres">
      <dgm:prSet presAssocID="{6FF69058-6E0E-45AC-9F2F-0BE9C7983B6A}" presName="linear" presStyleCnt="0">
        <dgm:presLayoutVars>
          <dgm:animLvl val="lvl"/>
          <dgm:resizeHandles val="exact"/>
        </dgm:presLayoutVars>
      </dgm:prSet>
      <dgm:spPr/>
    </dgm:pt>
    <dgm:pt modelId="{904128A6-B960-4755-AB13-95B5651D36FB}" type="pres">
      <dgm:prSet presAssocID="{35ADDA23-EF4D-4232-A8B8-2087E57C36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56A569-9796-4BB8-8AFF-8A9F1336012D}" type="pres">
      <dgm:prSet presAssocID="{8338B712-C855-4D53-9BBA-3E662E3D4BEE}" presName="spacer" presStyleCnt="0"/>
      <dgm:spPr/>
    </dgm:pt>
    <dgm:pt modelId="{6DDB1739-A8A5-40B4-81DA-CF41ED71E9D3}" type="pres">
      <dgm:prSet presAssocID="{66418593-FAE3-4D2D-A94C-F4B2B36EFF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1883A7-DD7D-4571-A4E9-8999D63A7835}" type="pres">
      <dgm:prSet presAssocID="{61923B4D-01D9-4457-B79E-E2E32589589B}" presName="spacer" presStyleCnt="0"/>
      <dgm:spPr/>
    </dgm:pt>
    <dgm:pt modelId="{CE4B43C0-9CAB-497C-BB1D-B3E5AC877231}" type="pres">
      <dgm:prSet presAssocID="{804D835C-B146-4CBA-B1FE-AE2464DAC6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17B2E5F-C1A1-4387-AE9C-7E0A241CC8C1}" srcId="{6FF69058-6E0E-45AC-9F2F-0BE9C7983B6A}" destId="{35ADDA23-EF4D-4232-A8B8-2087E57C363D}" srcOrd="0" destOrd="0" parTransId="{2CF834A2-2170-447E-A813-E99722B485FE}" sibTransId="{8338B712-C855-4D53-9BBA-3E662E3D4BEE}"/>
    <dgm:cxn modelId="{58FEC17C-393A-4F98-9B61-FF4A208778C6}" srcId="{6FF69058-6E0E-45AC-9F2F-0BE9C7983B6A}" destId="{804D835C-B146-4CBA-B1FE-AE2464DAC679}" srcOrd="2" destOrd="0" parTransId="{0F27E3A7-558B-4136-B966-9ADFD0BAC177}" sibTransId="{F485A395-2D21-4C20-966C-47A89E70691F}"/>
    <dgm:cxn modelId="{56EB1081-F44F-47E2-B59B-EB637039B52B}" type="presOf" srcId="{66418593-FAE3-4D2D-A94C-F4B2B36EFF91}" destId="{6DDB1739-A8A5-40B4-81DA-CF41ED71E9D3}" srcOrd="0" destOrd="0" presId="urn:microsoft.com/office/officeart/2005/8/layout/vList2"/>
    <dgm:cxn modelId="{9A2D5DAC-A255-455F-8AD2-314BD352FCEE}" type="presOf" srcId="{804D835C-B146-4CBA-B1FE-AE2464DAC679}" destId="{CE4B43C0-9CAB-497C-BB1D-B3E5AC877231}" srcOrd="0" destOrd="0" presId="urn:microsoft.com/office/officeart/2005/8/layout/vList2"/>
    <dgm:cxn modelId="{D39999B4-73F7-4EE0-BEAE-E1E0E0E3E92D}" srcId="{6FF69058-6E0E-45AC-9F2F-0BE9C7983B6A}" destId="{66418593-FAE3-4D2D-A94C-F4B2B36EFF91}" srcOrd="1" destOrd="0" parTransId="{8FB2C0CD-0A6B-497B-B63D-787AFB3786B1}" sibTransId="{61923B4D-01D9-4457-B79E-E2E32589589B}"/>
    <dgm:cxn modelId="{E57921E8-183D-44D6-BC2A-F1ACACAFD9C8}" type="presOf" srcId="{35ADDA23-EF4D-4232-A8B8-2087E57C363D}" destId="{904128A6-B960-4755-AB13-95B5651D36FB}" srcOrd="0" destOrd="0" presId="urn:microsoft.com/office/officeart/2005/8/layout/vList2"/>
    <dgm:cxn modelId="{E3B1D3F2-7B5E-4588-AC4F-D6C98C6F633C}" type="presOf" srcId="{6FF69058-6E0E-45AC-9F2F-0BE9C7983B6A}" destId="{32788A6F-393F-4445-B158-BFC47F31C89E}" srcOrd="0" destOrd="0" presId="urn:microsoft.com/office/officeart/2005/8/layout/vList2"/>
    <dgm:cxn modelId="{7D6B4FB8-9A70-47C6-AE03-8DF30C255ED1}" type="presParOf" srcId="{32788A6F-393F-4445-B158-BFC47F31C89E}" destId="{904128A6-B960-4755-AB13-95B5651D36FB}" srcOrd="0" destOrd="0" presId="urn:microsoft.com/office/officeart/2005/8/layout/vList2"/>
    <dgm:cxn modelId="{0259E087-9C5C-45EF-A21D-B7E8C6BC751D}" type="presParOf" srcId="{32788A6F-393F-4445-B158-BFC47F31C89E}" destId="{2356A569-9796-4BB8-8AFF-8A9F1336012D}" srcOrd="1" destOrd="0" presId="urn:microsoft.com/office/officeart/2005/8/layout/vList2"/>
    <dgm:cxn modelId="{D1774154-7407-43EA-9F6B-0E760D3A81C7}" type="presParOf" srcId="{32788A6F-393F-4445-B158-BFC47F31C89E}" destId="{6DDB1739-A8A5-40B4-81DA-CF41ED71E9D3}" srcOrd="2" destOrd="0" presId="urn:microsoft.com/office/officeart/2005/8/layout/vList2"/>
    <dgm:cxn modelId="{F5D20FE4-1954-477B-82A8-A35B25989606}" type="presParOf" srcId="{32788A6F-393F-4445-B158-BFC47F31C89E}" destId="{541883A7-DD7D-4571-A4E9-8999D63A7835}" srcOrd="3" destOrd="0" presId="urn:microsoft.com/office/officeart/2005/8/layout/vList2"/>
    <dgm:cxn modelId="{F413BFBC-1A5F-4528-90D0-741B210B3FD9}" type="presParOf" srcId="{32788A6F-393F-4445-B158-BFC47F31C89E}" destId="{CE4B43C0-9CAB-497C-BB1D-B3E5AC8772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27919-1126-4E3D-BE67-05BA1B181C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7D2681-0BEA-49F5-AE82-373A451AE326}">
      <dgm:prSet/>
      <dgm:spPr/>
      <dgm:t>
        <a:bodyPr/>
        <a:lstStyle/>
        <a:p>
          <a:r>
            <a:rPr lang="en-GB"/>
            <a:t>It’s not all about fans on desks – if only it were that simple</a:t>
          </a:r>
          <a:endParaRPr lang="en-US"/>
        </a:p>
      </dgm:t>
    </dgm:pt>
    <dgm:pt modelId="{D1417CD9-6654-472C-9798-D8E191A4DE69}" type="parTrans" cxnId="{1D4C8479-905C-40A9-87B5-FEE9B00E35F9}">
      <dgm:prSet/>
      <dgm:spPr/>
      <dgm:t>
        <a:bodyPr/>
        <a:lstStyle/>
        <a:p>
          <a:endParaRPr lang="en-US"/>
        </a:p>
      </dgm:t>
    </dgm:pt>
    <dgm:pt modelId="{85C94040-AEEA-40C2-A00F-9FE6181A49F9}" type="sibTrans" cxnId="{1D4C8479-905C-40A9-87B5-FEE9B00E35F9}">
      <dgm:prSet/>
      <dgm:spPr/>
      <dgm:t>
        <a:bodyPr/>
        <a:lstStyle/>
        <a:p>
          <a:endParaRPr lang="en-US"/>
        </a:p>
      </dgm:t>
    </dgm:pt>
    <dgm:pt modelId="{1C3A8805-878E-4937-A7CD-F401E8E7FE46}">
      <dgm:prSet/>
      <dgm:spPr/>
      <dgm:t>
        <a:bodyPr/>
        <a:lstStyle/>
        <a:p>
          <a:r>
            <a:rPr lang="en-GB"/>
            <a:t>Being able to take time away if required</a:t>
          </a:r>
          <a:endParaRPr lang="en-US"/>
        </a:p>
      </dgm:t>
    </dgm:pt>
    <dgm:pt modelId="{AFFEAC60-B984-48FC-A909-8440AFEDDDAF}" type="parTrans" cxnId="{A05B733B-7546-4C63-ACD7-BC0B78345889}">
      <dgm:prSet/>
      <dgm:spPr/>
      <dgm:t>
        <a:bodyPr/>
        <a:lstStyle/>
        <a:p>
          <a:endParaRPr lang="en-US"/>
        </a:p>
      </dgm:t>
    </dgm:pt>
    <dgm:pt modelId="{49664E90-74C8-4574-9E50-7D903D94A62A}" type="sibTrans" cxnId="{A05B733B-7546-4C63-ACD7-BC0B78345889}">
      <dgm:prSet/>
      <dgm:spPr/>
      <dgm:t>
        <a:bodyPr/>
        <a:lstStyle/>
        <a:p>
          <a:endParaRPr lang="en-US"/>
        </a:p>
      </dgm:t>
    </dgm:pt>
    <dgm:pt modelId="{07893AD1-6607-4BDF-A816-7D471F73C604}">
      <dgm:prSet/>
      <dgm:spPr/>
      <dgm:t>
        <a:bodyPr/>
        <a:lstStyle/>
        <a:p>
          <a:r>
            <a:rPr lang="en-GB"/>
            <a:t>flexible working patterns</a:t>
          </a:r>
          <a:endParaRPr lang="en-US"/>
        </a:p>
      </dgm:t>
    </dgm:pt>
    <dgm:pt modelId="{1A714108-BCCF-4A9F-ADEB-8FC4C21555C7}" type="parTrans" cxnId="{7EFB0A9C-24F0-4393-BCBC-25170CA6AF5E}">
      <dgm:prSet/>
      <dgm:spPr/>
      <dgm:t>
        <a:bodyPr/>
        <a:lstStyle/>
        <a:p>
          <a:endParaRPr lang="en-US"/>
        </a:p>
      </dgm:t>
    </dgm:pt>
    <dgm:pt modelId="{7C65EE0F-8C01-4439-84F9-702A2E61D8A6}" type="sibTrans" cxnId="{7EFB0A9C-24F0-4393-BCBC-25170CA6AF5E}">
      <dgm:prSet/>
      <dgm:spPr/>
      <dgm:t>
        <a:bodyPr/>
        <a:lstStyle/>
        <a:p>
          <a:endParaRPr lang="en-US"/>
        </a:p>
      </dgm:t>
    </dgm:pt>
    <dgm:pt modelId="{AAD58679-3718-46CC-A0FB-3880077A7129}">
      <dgm:prSet/>
      <dgm:spPr/>
      <dgm:t>
        <a:bodyPr/>
        <a:lstStyle/>
        <a:p>
          <a:r>
            <a:rPr lang="en-GB"/>
            <a:t>Opportunities for deadlines to be extended</a:t>
          </a:r>
          <a:endParaRPr lang="en-US"/>
        </a:p>
      </dgm:t>
    </dgm:pt>
    <dgm:pt modelId="{76B4997B-0837-4BEE-9BFC-673F3FA47149}" type="parTrans" cxnId="{06A0F646-C882-4BD1-B09D-5695ED06BB28}">
      <dgm:prSet/>
      <dgm:spPr/>
      <dgm:t>
        <a:bodyPr/>
        <a:lstStyle/>
        <a:p>
          <a:endParaRPr lang="en-US"/>
        </a:p>
      </dgm:t>
    </dgm:pt>
    <dgm:pt modelId="{595E617B-1104-4803-95B7-6C70DD24933A}" type="sibTrans" cxnId="{06A0F646-C882-4BD1-B09D-5695ED06BB28}">
      <dgm:prSet/>
      <dgm:spPr/>
      <dgm:t>
        <a:bodyPr/>
        <a:lstStyle/>
        <a:p>
          <a:endParaRPr lang="en-US"/>
        </a:p>
      </dgm:t>
    </dgm:pt>
    <dgm:pt modelId="{0B71BEBB-67C1-4BB8-80FB-E4CBEAC3D2F0}">
      <dgm:prSet/>
      <dgm:spPr/>
      <dgm:t>
        <a:bodyPr/>
        <a:lstStyle/>
        <a:p>
          <a:r>
            <a:rPr lang="en-GB"/>
            <a:t>Being given access to meeting agendas in good time</a:t>
          </a:r>
          <a:endParaRPr lang="en-US"/>
        </a:p>
      </dgm:t>
    </dgm:pt>
    <dgm:pt modelId="{7A2B42F9-1DD1-4F8E-9BCD-9966900DB538}" type="parTrans" cxnId="{79D6DE4D-7734-43D5-9481-F70D1FC75B1F}">
      <dgm:prSet/>
      <dgm:spPr/>
      <dgm:t>
        <a:bodyPr/>
        <a:lstStyle/>
        <a:p>
          <a:endParaRPr lang="en-US"/>
        </a:p>
      </dgm:t>
    </dgm:pt>
    <dgm:pt modelId="{2E6CCA16-3C17-41F6-8621-61E5FB443A33}" type="sibTrans" cxnId="{79D6DE4D-7734-43D5-9481-F70D1FC75B1F}">
      <dgm:prSet/>
      <dgm:spPr/>
      <dgm:t>
        <a:bodyPr/>
        <a:lstStyle/>
        <a:p>
          <a:endParaRPr lang="en-US"/>
        </a:p>
      </dgm:t>
    </dgm:pt>
    <dgm:pt modelId="{2C2E3F27-DF01-499E-BBA9-3F848FBBFFEB}">
      <dgm:prSet/>
      <dgm:spPr/>
      <dgm:t>
        <a:bodyPr/>
        <a:lstStyle/>
        <a:p>
          <a:r>
            <a:rPr lang="en-GB"/>
            <a:t>Not being asked to ‘brainstorm’</a:t>
          </a:r>
          <a:endParaRPr lang="en-US"/>
        </a:p>
      </dgm:t>
    </dgm:pt>
    <dgm:pt modelId="{548EF36D-CE48-4917-B82C-62FDD5FAD5B0}" type="parTrans" cxnId="{C99FB7E9-721A-488D-9B53-740587E338AA}">
      <dgm:prSet/>
      <dgm:spPr/>
      <dgm:t>
        <a:bodyPr/>
        <a:lstStyle/>
        <a:p>
          <a:endParaRPr lang="en-US"/>
        </a:p>
      </dgm:t>
    </dgm:pt>
    <dgm:pt modelId="{22E35302-636B-4887-BC61-314FB2F72600}" type="sibTrans" cxnId="{C99FB7E9-721A-488D-9B53-740587E338AA}">
      <dgm:prSet/>
      <dgm:spPr/>
      <dgm:t>
        <a:bodyPr/>
        <a:lstStyle/>
        <a:p>
          <a:endParaRPr lang="en-US"/>
        </a:p>
      </dgm:t>
    </dgm:pt>
    <dgm:pt modelId="{F0594D27-CE84-47A0-8C44-04059C132C35}">
      <dgm:prSet/>
      <dgm:spPr/>
      <dgm:t>
        <a:bodyPr/>
        <a:lstStyle/>
        <a:p>
          <a:r>
            <a:rPr lang="en-GB"/>
            <a:t>Being able to take tasks away to complete in their own time</a:t>
          </a:r>
          <a:endParaRPr lang="en-US"/>
        </a:p>
      </dgm:t>
    </dgm:pt>
    <dgm:pt modelId="{BF0CB44F-C0D3-4E89-9130-B563CCC73854}" type="parTrans" cxnId="{5DDB357E-7BCA-435D-8766-213822D413E9}">
      <dgm:prSet/>
      <dgm:spPr/>
      <dgm:t>
        <a:bodyPr/>
        <a:lstStyle/>
        <a:p>
          <a:endParaRPr lang="en-US"/>
        </a:p>
      </dgm:t>
    </dgm:pt>
    <dgm:pt modelId="{C4621FA0-B084-4FF3-8A9E-34AA3A0EF724}" type="sibTrans" cxnId="{5DDB357E-7BCA-435D-8766-213822D413E9}">
      <dgm:prSet/>
      <dgm:spPr/>
      <dgm:t>
        <a:bodyPr/>
        <a:lstStyle/>
        <a:p>
          <a:endParaRPr lang="en-US"/>
        </a:p>
      </dgm:t>
    </dgm:pt>
    <dgm:pt modelId="{9E39E088-F87E-49B0-868E-A4A710BBD139}" type="pres">
      <dgm:prSet presAssocID="{F4627919-1126-4E3D-BE67-05BA1B181CE5}" presName="linear" presStyleCnt="0">
        <dgm:presLayoutVars>
          <dgm:animLvl val="lvl"/>
          <dgm:resizeHandles val="exact"/>
        </dgm:presLayoutVars>
      </dgm:prSet>
      <dgm:spPr/>
    </dgm:pt>
    <dgm:pt modelId="{0F7F77A0-F172-4506-8633-2B98E14E5F78}" type="pres">
      <dgm:prSet presAssocID="{8A7D2681-0BEA-49F5-AE82-373A451AE32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32023E-7A75-49AA-8FF5-5BFD6582F6DC}" type="pres">
      <dgm:prSet presAssocID="{85C94040-AEEA-40C2-A00F-9FE6181A49F9}" presName="spacer" presStyleCnt="0"/>
      <dgm:spPr/>
    </dgm:pt>
    <dgm:pt modelId="{CE71D418-40C7-4C7A-8580-572DFA6F2FE2}" type="pres">
      <dgm:prSet presAssocID="{1C3A8805-878E-4937-A7CD-F401E8E7FE4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F81A8C3-B9C4-43BE-83C9-ED93A9E139D5}" type="pres">
      <dgm:prSet presAssocID="{49664E90-74C8-4574-9E50-7D903D94A62A}" presName="spacer" presStyleCnt="0"/>
      <dgm:spPr/>
    </dgm:pt>
    <dgm:pt modelId="{CE48A19E-A2BE-4D18-88DE-6359A3CB2544}" type="pres">
      <dgm:prSet presAssocID="{07893AD1-6607-4BDF-A816-7D471F73C60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6524488-47C7-477C-8CFE-E4DBB858186E}" type="pres">
      <dgm:prSet presAssocID="{7C65EE0F-8C01-4439-84F9-702A2E61D8A6}" presName="spacer" presStyleCnt="0"/>
      <dgm:spPr/>
    </dgm:pt>
    <dgm:pt modelId="{F997A09B-DE51-4036-A39F-35E959F8EF5A}" type="pres">
      <dgm:prSet presAssocID="{AAD58679-3718-46CC-A0FB-3880077A712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53FFBA4-5565-44A9-B27F-7C9437E9A2E2}" type="pres">
      <dgm:prSet presAssocID="{595E617B-1104-4803-95B7-6C70DD24933A}" presName="spacer" presStyleCnt="0"/>
      <dgm:spPr/>
    </dgm:pt>
    <dgm:pt modelId="{93C69C5C-AFA7-447B-80C9-67C224BF220E}" type="pres">
      <dgm:prSet presAssocID="{0B71BEBB-67C1-4BB8-80FB-E4CBEAC3D2F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125896C-10AB-46B2-B889-05F462EF3EA7}" type="pres">
      <dgm:prSet presAssocID="{2E6CCA16-3C17-41F6-8621-61E5FB443A33}" presName="spacer" presStyleCnt="0"/>
      <dgm:spPr/>
    </dgm:pt>
    <dgm:pt modelId="{BE2614AC-EE6E-4549-B77E-C897C13CFF9F}" type="pres">
      <dgm:prSet presAssocID="{2C2E3F27-DF01-499E-BBA9-3F848FBBFFE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6629AC4-47DA-466A-BBD8-8AF31CB8762F}" type="pres">
      <dgm:prSet presAssocID="{22E35302-636B-4887-BC61-314FB2F72600}" presName="spacer" presStyleCnt="0"/>
      <dgm:spPr/>
    </dgm:pt>
    <dgm:pt modelId="{59CA3A38-D1A5-46D5-9FBC-112E24D5D992}" type="pres">
      <dgm:prSet presAssocID="{F0594D27-CE84-47A0-8C44-04059C132C3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009840C-83A7-401D-9CCF-8C11B8B6737F}" type="presOf" srcId="{AAD58679-3718-46CC-A0FB-3880077A7129}" destId="{F997A09B-DE51-4036-A39F-35E959F8EF5A}" srcOrd="0" destOrd="0" presId="urn:microsoft.com/office/officeart/2005/8/layout/vList2"/>
    <dgm:cxn modelId="{B6B9F216-CB20-4A08-B096-E4568266A3D6}" type="presOf" srcId="{F4627919-1126-4E3D-BE67-05BA1B181CE5}" destId="{9E39E088-F87E-49B0-868E-A4A710BBD139}" srcOrd="0" destOrd="0" presId="urn:microsoft.com/office/officeart/2005/8/layout/vList2"/>
    <dgm:cxn modelId="{C2835436-ACEE-4B48-B2DE-D2BAA9A13077}" type="presOf" srcId="{8A7D2681-0BEA-49F5-AE82-373A451AE326}" destId="{0F7F77A0-F172-4506-8633-2B98E14E5F78}" srcOrd="0" destOrd="0" presId="urn:microsoft.com/office/officeart/2005/8/layout/vList2"/>
    <dgm:cxn modelId="{A05B733B-7546-4C63-ACD7-BC0B78345889}" srcId="{F4627919-1126-4E3D-BE67-05BA1B181CE5}" destId="{1C3A8805-878E-4937-A7CD-F401E8E7FE46}" srcOrd="1" destOrd="0" parTransId="{AFFEAC60-B984-48FC-A909-8440AFEDDDAF}" sibTransId="{49664E90-74C8-4574-9E50-7D903D94A62A}"/>
    <dgm:cxn modelId="{E6B49261-DB06-4FB7-B780-A5A47CC1FD63}" type="presOf" srcId="{1C3A8805-878E-4937-A7CD-F401E8E7FE46}" destId="{CE71D418-40C7-4C7A-8580-572DFA6F2FE2}" srcOrd="0" destOrd="0" presId="urn:microsoft.com/office/officeart/2005/8/layout/vList2"/>
    <dgm:cxn modelId="{06A0F646-C882-4BD1-B09D-5695ED06BB28}" srcId="{F4627919-1126-4E3D-BE67-05BA1B181CE5}" destId="{AAD58679-3718-46CC-A0FB-3880077A7129}" srcOrd="3" destOrd="0" parTransId="{76B4997B-0837-4BEE-9BFC-673F3FA47149}" sibTransId="{595E617B-1104-4803-95B7-6C70DD24933A}"/>
    <dgm:cxn modelId="{79D6DE4D-7734-43D5-9481-F70D1FC75B1F}" srcId="{F4627919-1126-4E3D-BE67-05BA1B181CE5}" destId="{0B71BEBB-67C1-4BB8-80FB-E4CBEAC3D2F0}" srcOrd="4" destOrd="0" parTransId="{7A2B42F9-1DD1-4F8E-9BCD-9966900DB538}" sibTransId="{2E6CCA16-3C17-41F6-8621-61E5FB443A33}"/>
    <dgm:cxn modelId="{1D4C8479-905C-40A9-87B5-FEE9B00E35F9}" srcId="{F4627919-1126-4E3D-BE67-05BA1B181CE5}" destId="{8A7D2681-0BEA-49F5-AE82-373A451AE326}" srcOrd="0" destOrd="0" parTransId="{D1417CD9-6654-472C-9798-D8E191A4DE69}" sibTransId="{85C94040-AEEA-40C2-A00F-9FE6181A49F9}"/>
    <dgm:cxn modelId="{5DDB357E-7BCA-435D-8766-213822D413E9}" srcId="{F4627919-1126-4E3D-BE67-05BA1B181CE5}" destId="{F0594D27-CE84-47A0-8C44-04059C132C35}" srcOrd="6" destOrd="0" parTransId="{BF0CB44F-C0D3-4E89-9130-B563CCC73854}" sibTransId="{C4621FA0-B084-4FF3-8A9E-34AA3A0EF724}"/>
    <dgm:cxn modelId="{8A2EC07E-B72B-49A3-A5C9-65EC1EF1105F}" type="presOf" srcId="{0B71BEBB-67C1-4BB8-80FB-E4CBEAC3D2F0}" destId="{93C69C5C-AFA7-447B-80C9-67C224BF220E}" srcOrd="0" destOrd="0" presId="urn:microsoft.com/office/officeart/2005/8/layout/vList2"/>
    <dgm:cxn modelId="{7EFB0A9C-24F0-4393-BCBC-25170CA6AF5E}" srcId="{F4627919-1126-4E3D-BE67-05BA1B181CE5}" destId="{07893AD1-6607-4BDF-A816-7D471F73C604}" srcOrd="2" destOrd="0" parTransId="{1A714108-BCCF-4A9F-ADEB-8FC4C21555C7}" sibTransId="{7C65EE0F-8C01-4439-84F9-702A2E61D8A6}"/>
    <dgm:cxn modelId="{D83DDDB5-2766-4701-B8C0-042573FFA117}" type="presOf" srcId="{F0594D27-CE84-47A0-8C44-04059C132C35}" destId="{59CA3A38-D1A5-46D5-9FBC-112E24D5D992}" srcOrd="0" destOrd="0" presId="urn:microsoft.com/office/officeart/2005/8/layout/vList2"/>
    <dgm:cxn modelId="{C99FB7E9-721A-488D-9B53-740587E338AA}" srcId="{F4627919-1126-4E3D-BE67-05BA1B181CE5}" destId="{2C2E3F27-DF01-499E-BBA9-3F848FBBFFEB}" srcOrd="5" destOrd="0" parTransId="{548EF36D-CE48-4917-B82C-62FDD5FAD5B0}" sibTransId="{22E35302-636B-4887-BC61-314FB2F72600}"/>
    <dgm:cxn modelId="{10E365F0-CE2C-4DA4-BF80-82F4FCD137BB}" type="presOf" srcId="{07893AD1-6607-4BDF-A816-7D471F73C604}" destId="{CE48A19E-A2BE-4D18-88DE-6359A3CB2544}" srcOrd="0" destOrd="0" presId="urn:microsoft.com/office/officeart/2005/8/layout/vList2"/>
    <dgm:cxn modelId="{0E8E54F5-000B-49D4-92A3-50BAADE1EB4D}" type="presOf" srcId="{2C2E3F27-DF01-499E-BBA9-3F848FBBFFEB}" destId="{BE2614AC-EE6E-4549-B77E-C897C13CFF9F}" srcOrd="0" destOrd="0" presId="urn:microsoft.com/office/officeart/2005/8/layout/vList2"/>
    <dgm:cxn modelId="{679EA528-9475-4330-B8F5-F1D65FA326D6}" type="presParOf" srcId="{9E39E088-F87E-49B0-868E-A4A710BBD139}" destId="{0F7F77A0-F172-4506-8633-2B98E14E5F78}" srcOrd="0" destOrd="0" presId="urn:microsoft.com/office/officeart/2005/8/layout/vList2"/>
    <dgm:cxn modelId="{39159391-6B9F-45E7-80BE-21541C192FF3}" type="presParOf" srcId="{9E39E088-F87E-49B0-868E-A4A710BBD139}" destId="{8232023E-7A75-49AA-8FF5-5BFD6582F6DC}" srcOrd="1" destOrd="0" presId="urn:microsoft.com/office/officeart/2005/8/layout/vList2"/>
    <dgm:cxn modelId="{2926EBE3-738A-4052-B006-86DBD64D389E}" type="presParOf" srcId="{9E39E088-F87E-49B0-868E-A4A710BBD139}" destId="{CE71D418-40C7-4C7A-8580-572DFA6F2FE2}" srcOrd="2" destOrd="0" presId="urn:microsoft.com/office/officeart/2005/8/layout/vList2"/>
    <dgm:cxn modelId="{F432A238-95A4-4A11-9C47-AF3C06DCE899}" type="presParOf" srcId="{9E39E088-F87E-49B0-868E-A4A710BBD139}" destId="{7F81A8C3-B9C4-43BE-83C9-ED93A9E139D5}" srcOrd="3" destOrd="0" presId="urn:microsoft.com/office/officeart/2005/8/layout/vList2"/>
    <dgm:cxn modelId="{3C6F7C22-6CC2-4E31-B77C-B32067585DC4}" type="presParOf" srcId="{9E39E088-F87E-49B0-868E-A4A710BBD139}" destId="{CE48A19E-A2BE-4D18-88DE-6359A3CB2544}" srcOrd="4" destOrd="0" presId="urn:microsoft.com/office/officeart/2005/8/layout/vList2"/>
    <dgm:cxn modelId="{CE4CF30B-5FAC-4994-B3B5-23E3CC695B86}" type="presParOf" srcId="{9E39E088-F87E-49B0-868E-A4A710BBD139}" destId="{06524488-47C7-477C-8CFE-E4DBB858186E}" srcOrd="5" destOrd="0" presId="urn:microsoft.com/office/officeart/2005/8/layout/vList2"/>
    <dgm:cxn modelId="{C3A03DE1-B1CC-471B-9FA5-82AD0AB8EBE9}" type="presParOf" srcId="{9E39E088-F87E-49B0-868E-A4A710BBD139}" destId="{F997A09B-DE51-4036-A39F-35E959F8EF5A}" srcOrd="6" destOrd="0" presId="urn:microsoft.com/office/officeart/2005/8/layout/vList2"/>
    <dgm:cxn modelId="{CB9E9B23-CCE0-4905-BCF0-E4353B01A5BB}" type="presParOf" srcId="{9E39E088-F87E-49B0-868E-A4A710BBD139}" destId="{553FFBA4-5565-44A9-B27F-7C9437E9A2E2}" srcOrd="7" destOrd="0" presId="urn:microsoft.com/office/officeart/2005/8/layout/vList2"/>
    <dgm:cxn modelId="{4F6ACD71-BECC-4010-9E80-6EFF828599DC}" type="presParOf" srcId="{9E39E088-F87E-49B0-868E-A4A710BBD139}" destId="{93C69C5C-AFA7-447B-80C9-67C224BF220E}" srcOrd="8" destOrd="0" presId="urn:microsoft.com/office/officeart/2005/8/layout/vList2"/>
    <dgm:cxn modelId="{E887DF07-18B1-4083-838A-E657DBE7935A}" type="presParOf" srcId="{9E39E088-F87E-49B0-868E-A4A710BBD139}" destId="{0125896C-10AB-46B2-B889-05F462EF3EA7}" srcOrd="9" destOrd="0" presId="urn:microsoft.com/office/officeart/2005/8/layout/vList2"/>
    <dgm:cxn modelId="{F64F298A-BF07-41CB-94E9-37E9F1723FFD}" type="presParOf" srcId="{9E39E088-F87E-49B0-868E-A4A710BBD139}" destId="{BE2614AC-EE6E-4549-B77E-C897C13CFF9F}" srcOrd="10" destOrd="0" presId="urn:microsoft.com/office/officeart/2005/8/layout/vList2"/>
    <dgm:cxn modelId="{4101923B-CF4B-48FE-BC9A-6F82CB7FD46C}" type="presParOf" srcId="{9E39E088-F87E-49B0-868E-A4A710BBD139}" destId="{C6629AC4-47DA-466A-BBD8-8AF31CB8762F}" srcOrd="11" destOrd="0" presId="urn:microsoft.com/office/officeart/2005/8/layout/vList2"/>
    <dgm:cxn modelId="{6947029A-2EAE-4DC4-99D3-57C46D413A35}" type="presParOf" srcId="{9E39E088-F87E-49B0-868E-A4A710BBD139}" destId="{59CA3A38-D1A5-46D5-9FBC-112E24D5D9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77769-2F44-4709-9DE1-CAF4645D7A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ED0352-678D-4B34-9D0D-982F74B5980F}">
      <dgm:prSet/>
      <dgm:spPr/>
      <dgm:t>
        <a:bodyPr/>
        <a:lstStyle/>
        <a:p>
          <a:r>
            <a:rPr lang="en-GB"/>
            <a:t>Yes, at this time 1 in 4 considering leaving work</a:t>
          </a:r>
          <a:endParaRPr lang="en-US"/>
        </a:p>
      </dgm:t>
    </dgm:pt>
    <dgm:pt modelId="{D605F1E1-9C20-464D-95B3-DA7D51CF0586}" type="parTrans" cxnId="{0E0EFEBF-A437-4409-BB22-545B827B225E}">
      <dgm:prSet/>
      <dgm:spPr/>
      <dgm:t>
        <a:bodyPr/>
        <a:lstStyle/>
        <a:p>
          <a:endParaRPr lang="en-US"/>
        </a:p>
      </dgm:t>
    </dgm:pt>
    <dgm:pt modelId="{EBE42D59-2D9B-4C4E-9E58-1C67B7A2DF05}" type="sibTrans" cxnId="{0E0EFEBF-A437-4409-BB22-545B827B225E}">
      <dgm:prSet/>
      <dgm:spPr/>
      <dgm:t>
        <a:bodyPr/>
        <a:lstStyle/>
        <a:p>
          <a:endParaRPr lang="en-US"/>
        </a:p>
      </dgm:t>
    </dgm:pt>
    <dgm:pt modelId="{BCC000FE-F0C1-47D8-8C0C-FEC89B322C62}">
      <dgm:prSet/>
      <dgm:spPr/>
      <dgm:t>
        <a:bodyPr/>
        <a:lstStyle/>
        <a:p>
          <a:r>
            <a:rPr lang="en-GB"/>
            <a:t>Some ‘leave by stealth’ – i.e. reduce hours and leave gradually</a:t>
          </a:r>
          <a:endParaRPr lang="en-US"/>
        </a:p>
      </dgm:t>
    </dgm:pt>
    <dgm:pt modelId="{D4DD819A-AFCB-4464-93DF-883D99188AA2}" type="parTrans" cxnId="{0E9BFA77-8EE6-4CA2-9249-7B419F0772DD}">
      <dgm:prSet/>
      <dgm:spPr/>
      <dgm:t>
        <a:bodyPr/>
        <a:lstStyle/>
        <a:p>
          <a:endParaRPr lang="en-US"/>
        </a:p>
      </dgm:t>
    </dgm:pt>
    <dgm:pt modelId="{BF068E35-FB55-47FB-85E9-7E6799F71B24}" type="sibTrans" cxnId="{0E9BFA77-8EE6-4CA2-9249-7B419F0772DD}">
      <dgm:prSet/>
      <dgm:spPr/>
      <dgm:t>
        <a:bodyPr/>
        <a:lstStyle/>
        <a:p>
          <a:endParaRPr lang="en-US"/>
        </a:p>
      </dgm:t>
    </dgm:pt>
    <dgm:pt modelId="{ACBEB3B0-1D97-4B43-B636-B441577E6788}">
      <dgm:prSet/>
      <dgm:spPr/>
      <dgm:t>
        <a:bodyPr/>
        <a:lstStyle/>
        <a:p>
          <a:r>
            <a:rPr lang="en-GB"/>
            <a:t>This can affect their pension because they have left employment</a:t>
          </a:r>
          <a:endParaRPr lang="en-US"/>
        </a:p>
      </dgm:t>
    </dgm:pt>
    <dgm:pt modelId="{9054E2A0-4AE9-4D4B-BC97-3EDD08955649}" type="parTrans" cxnId="{AE4D76D3-42A0-4190-A652-25F3152A4FE6}">
      <dgm:prSet/>
      <dgm:spPr/>
      <dgm:t>
        <a:bodyPr/>
        <a:lstStyle/>
        <a:p>
          <a:endParaRPr lang="en-US"/>
        </a:p>
      </dgm:t>
    </dgm:pt>
    <dgm:pt modelId="{7733A091-AE77-4E20-8C9B-12563AD60F8D}" type="sibTrans" cxnId="{AE4D76D3-42A0-4190-A652-25F3152A4FE6}">
      <dgm:prSet/>
      <dgm:spPr/>
      <dgm:t>
        <a:bodyPr/>
        <a:lstStyle/>
        <a:p>
          <a:endParaRPr lang="en-US"/>
        </a:p>
      </dgm:t>
    </dgm:pt>
    <dgm:pt modelId="{C2F10C05-0790-44A8-BCE1-6C28EBFB818A}">
      <dgm:prSet/>
      <dgm:spPr/>
      <dgm:t>
        <a:bodyPr/>
        <a:lstStyle/>
        <a:p>
          <a:r>
            <a:rPr lang="en-GB"/>
            <a:t>Require help, understanding and time</a:t>
          </a:r>
          <a:endParaRPr lang="en-US"/>
        </a:p>
      </dgm:t>
    </dgm:pt>
    <dgm:pt modelId="{23FD770E-3A74-4665-8396-900A11B12C56}" type="parTrans" cxnId="{4C3E8D85-EA96-4432-840F-D5436E53B9C4}">
      <dgm:prSet/>
      <dgm:spPr/>
      <dgm:t>
        <a:bodyPr/>
        <a:lstStyle/>
        <a:p>
          <a:endParaRPr lang="en-US"/>
        </a:p>
      </dgm:t>
    </dgm:pt>
    <dgm:pt modelId="{41A6940C-30F0-46D6-9455-B142B06D9D2A}" type="sibTrans" cxnId="{4C3E8D85-EA96-4432-840F-D5436E53B9C4}">
      <dgm:prSet/>
      <dgm:spPr/>
      <dgm:t>
        <a:bodyPr/>
        <a:lstStyle/>
        <a:p>
          <a:endParaRPr lang="en-US"/>
        </a:p>
      </dgm:t>
    </dgm:pt>
    <dgm:pt modelId="{282BB178-15A6-4BAC-A611-1D2527C736AE}">
      <dgm:prSet/>
      <dgm:spPr/>
      <dgm:t>
        <a:bodyPr/>
        <a:lstStyle/>
        <a:p>
          <a:r>
            <a:rPr lang="en-GB"/>
            <a:t>They take sick days which are recognised as separate absences and trigger Bradford Factor etc. - Disciplinary</a:t>
          </a:r>
          <a:endParaRPr lang="en-US"/>
        </a:p>
      </dgm:t>
    </dgm:pt>
    <dgm:pt modelId="{B6430919-D9F4-4025-984B-8CEB814E1E10}" type="parTrans" cxnId="{5818EB3D-241C-40A4-8146-7CE4AD64FFC8}">
      <dgm:prSet/>
      <dgm:spPr/>
      <dgm:t>
        <a:bodyPr/>
        <a:lstStyle/>
        <a:p>
          <a:endParaRPr lang="en-US"/>
        </a:p>
      </dgm:t>
    </dgm:pt>
    <dgm:pt modelId="{886DE275-1D6E-41AF-AEE2-0C38B6CCABA2}" type="sibTrans" cxnId="{5818EB3D-241C-40A4-8146-7CE4AD64FFC8}">
      <dgm:prSet/>
      <dgm:spPr/>
      <dgm:t>
        <a:bodyPr/>
        <a:lstStyle/>
        <a:p>
          <a:endParaRPr lang="en-US"/>
        </a:p>
      </dgm:t>
    </dgm:pt>
    <dgm:pt modelId="{37295024-6DC6-4611-BE09-0357E707D189}" type="pres">
      <dgm:prSet presAssocID="{B8177769-2F44-4709-9DE1-CAF4645D7A40}" presName="linear" presStyleCnt="0">
        <dgm:presLayoutVars>
          <dgm:animLvl val="lvl"/>
          <dgm:resizeHandles val="exact"/>
        </dgm:presLayoutVars>
      </dgm:prSet>
      <dgm:spPr/>
    </dgm:pt>
    <dgm:pt modelId="{DE995601-0EB0-4C06-B29A-4FEB09929A0F}" type="pres">
      <dgm:prSet presAssocID="{E0ED0352-678D-4B34-9D0D-982F74B598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172C1F-4CB2-40A3-9531-953B8CE7FA01}" type="pres">
      <dgm:prSet presAssocID="{EBE42D59-2D9B-4C4E-9E58-1C67B7A2DF05}" presName="spacer" presStyleCnt="0"/>
      <dgm:spPr/>
    </dgm:pt>
    <dgm:pt modelId="{0EDE7193-6280-4D20-83ED-8AB08E7C4196}" type="pres">
      <dgm:prSet presAssocID="{BCC000FE-F0C1-47D8-8C0C-FEC89B322C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94B3C6-C628-4436-8F64-726E410956DE}" type="pres">
      <dgm:prSet presAssocID="{BF068E35-FB55-47FB-85E9-7E6799F71B24}" presName="spacer" presStyleCnt="0"/>
      <dgm:spPr/>
    </dgm:pt>
    <dgm:pt modelId="{01560161-4FE3-462A-9980-4A65F43018A1}" type="pres">
      <dgm:prSet presAssocID="{ACBEB3B0-1D97-4B43-B636-B441577E67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A57974-F1FC-4809-AF82-BC1E2F496238}" type="pres">
      <dgm:prSet presAssocID="{7733A091-AE77-4E20-8C9B-12563AD60F8D}" presName="spacer" presStyleCnt="0"/>
      <dgm:spPr/>
    </dgm:pt>
    <dgm:pt modelId="{97B938C5-4D5A-4293-9D7B-1F305B622AFC}" type="pres">
      <dgm:prSet presAssocID="{C2F10C05-0790-44A8-BCE1-6C28EBFB81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8A2023-23EE-4479-98B2-6478DED44A7F}" type="pres">
      <dgm:prSet presAssocID="{41A6940C-30F0-46D6-9455-B142B06D9D2A}" presName="spacer" presStyleCnt="0"/>
      <dgm:spPr/>
    </dgm:pt>
    <dgm:pt modelId="{678B7195-7658-4A69-A65E-F0720B5C88B7}" type="pres">
      <dgm:prSet presAssocID="{282BB178-15A6-4BAC-A611-1D2527C736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2A4B815-D0F4-42CB-8F0B-9CBA04622B0A}" type="presOf" srcId="{B8177769-2F44-4709-9DE1-CAF4645D7A40}" destId="{37295024-6DC6-4611-BE09-0357E707D189}" srcOrd="0" destOrd="0" presId="urn:microsoft.com/office/officeart/2005/8/layout/vList2"/>
    <dgm:cxn modelId="{DAC91427-40A8-4350-9D6B-6814CA8554DB}" type="presOf" srcId="{BCC000FE-F0C1-47D8-8C0C-FEC89B322C62}" destId="{0EDE7193-6280-4D20-83ED-8AB08E7C4196}" srcOrd="0" destOrd="0" presId="urn:microsoft.com/office/officeart/2005/8/layout/vList2"/>
    <dgm:cxn modelId="{5818EB3D-241C-40A4-8146-7CE4AD64FFC8}" srcId="{B8177769-2F44-4709-9DE1-CAF4645D7A40}" destId="{282BB178-15A6-4BAC-A611-1D2527C736AE}" srcOrd="4" destOrd="0" parTransId="{B6430919-D9F4-4025-984B-8CEB814E1E10}" sibTransId="{886DE275-1D6E-41AF-AEE2-0C38B6CCABA2}"/>
    <dgm:cxn modelId="{0E9BFA77-8EE6-4CA2-9249-7B419F0772DD}" srcId="{B8177769-2F44-4709-9DE1-CAF4645D7A40}" destId="{BCC000FE-F0C1-47D8-8C0C-FEC89B322C62}" srcOrd="1" destOrd="0" parTransId="{D4DD819A-AFCB-4464-93DF-883D99188AA2}" sibTransId="{BF068E35-FB55-47FB-85E9-7E6799F71B24}"/>
    <dgm:cxn modelId="{4C3E8D85-EA96-4432-840F-D5436E53B9C4}" srcId="{B8177769-2F44-4709-9DE1-CAF4645D7A40}" destId="{C2F10C05-0790-44A8-BCE1-6C28EBFB818A}" srcOrd="3" destOrd="0" parTransId="{23FD770E-3A74-4665-8396-900A11B12C56}" sibTransId="{41A6940C-30F0-46D6-9455-B142B06D9D2A}"/>
    <dgm:cxn modelId="{EF120997-7D4B-4DD8-AB1B-87506532E45A}" type="presOf" srcId="{C2F10C05-0790-44A8-BCE1-6C28EBFB818A}" destId="{97B938C5-4D5A-4293-9D7B-1F305B622AFC}" srcOrd="0" destOrd="0" presId="urn:microsoft.com/office/officeart/2005/8/layout/vList2"/>
    <dgm:cxn modelId="{60E4C89E-6C05-4E8F-8D97-653528E54320}" type="presOf" srcId="{ACBEB3B0-1D97-4B43-B636-B441577E6788}" destId="{01560161-4FE3-462A-9980-4A65F43018A1}" srcOrd="0" destOrd="0" presId="urn:microsoft.com/office/officeart/2005/8/layout/vList2"/>
    <dgm:cxn modelId="{20C60CBD-2596-47AE-9ECA-6AE09FCF2011}" type="presOf" srcId="{282BB178-15A6-4BAC-A611-1D2527C736AE}" destId="{678B7195-7658-4A69-A65E-F0720B5C88B7}" srcOrd="0" destOrd="0" presId="urn:microsoft.com/office/officeart/2005/8/layout/vList2"/>
    <dgm:cxn modelId="{0E0EFEBF-A437-4409-BB22-545B827B225E}" srcId="{B8177769-2F44-4709-9DE1-CAF4645D7A40}" destId="{E0ED0352-678D-4B34-9D0D-982F74B5980F}" srcOrd="0" destOrd="0" parTransId="{D605F1E1-9C20-464D-95B3-DA7D51CF0586}" sibTransId="{EBE42D59-2D9B-4C4E-9E58-1C67B7A2DF05}"/>
    <dgm:cxn modelId="{AE4D76D3-42A0-4190-A652-25F3152A4FE6}" srcId="{B8177769-2F44-4709-9DE1-CAF4645D7A40}" destId="{ACBEB3B0-1D97-4B43-B636-B441577E6788}" srcOrd="2" destOrd="0" parTransId="{9054E2A0-4AE9-4D4B-BC97-3EDD08955649}" sibTransId="{7733A091-AE77-4E20-8C9B-12563AD60F8D}"/>
    <dgm:cxn modelId="{F82D1CF7-4611-4C0A-A58C-0B043B331CF0}" type="presOf" srcId="{E0ED0352-678D-4B34-9D0D-982F74B5980F}" destId="{DE995601-0EB0-4C06-B29A-4FEB09929A0F}" srcOrd="0" destOrd="0" presId="urn:microsoft.com/office/officeart/2005/8/layout/vList2"/>
    <dgm:cxn modelId="{4EF9DDAA-52BF-4C9A-B389-B8DA987A0C20}" type="presParOf" srcId="{37295024-6DC6-4611-BE09-0357E707D189}" destId="{DE995601-0EB0-4C06-B29A-4FEB09929A0F}" srcOrd="0" destOrd="0" presId="urn:microsoft.com/office/officeart/2005/8/layout/vList2"/>
    <dgm:cxn modelId="{877870AD-A355-42C8-B732-236CCF2E53F7}" type="presParOf" srcId="{37295024-6DC6-4611-BE09-0357E707D189}" destId="{0C172C1F-4CB2-40A3-9531-953B8CE7FA01}" srcOrd="1" destOrd="0" presId="urn:microsoft.com/office/officeart/2005/8/layout/vList2"/>
    <dgm:cxn modelId="{B61F50FD-70BF-493B-BD19-F859622C23C7}" type="presParOf" srcId="{37295024-6DC6-4611-BE09-0357E707D189}" destId="{0EDE7193-6280-4D20-83ED-8AB08E7C4196}" srcOrd="2" destOrd="0" presId="urn:microsoft.com/office/officeart/2005/8/layout/vList2"/>
    <dgm:cxn modelId="{7DC02EB7-9459-475B-9DB2-687706358516}" type="presParOf" srcId="{37295024-6DC6-4611-BE09-0357E707D189}" destId="{6294B3C6-C628-4436-8F64-726E410956DE}" srcOrd="3" destOrd="0" presId="urn:microsoft.com/office/officeart/2005/8/layout/vList2"/>
    <dgm:cxn modelId="{00653151-20F5-4A40-BB61-CDE60E0F6ADC}" type="presParOf" srcId="{37295024-6DC6-4611-BE09-0357E707D189}" destId="{01560161-4FE3-462A-9980-4A65F43018A1}" srcOrd="4" destOrd="0" presId="urn:microsoft.com/office/officeart/2005/8/layout/vList2"/>
    <dgm:cxn modelId="{41CB9D0B-1BEE-4598-99B2-AFFA7F2D2355}" type="presParOf" srcId="{37295024-6DC6-4611-BE09-0357E707D189}" destId="{E6A57974-F1FC-4809-AF82-BC1E2F496238}" srcOrd="5" destOrd="0" presId="urn:microsoft.com/office/officeart/2005/8/layout/vList2"/>
    <dgm:cxn modelId="{9555FEC3-2E2F-436E-8F47-D37E1827FD29}" type="presParOf" srcId="{37295024-6DC6-4611-BE09-0357E707D189}" destId="{97B938C5-4D5A-4293-9D7B-1F305B622AFC}" srcOrd="6" destOrd="0" presId="urn:microsoft.com/office/officeart/2005/8/layout/vList2"/>
    <dgm:cxn modelId="{4ED10C48-E950-45B2-BFE2-2612E8768547}" type="presParOf" srcId="{37295024-6DC6-4611-BE09-0357E707D189}" destId="{F48A2023-23EE-4479-98B2-6478DED44A7F}" srcOrd="7" destOrd="0" presId="urn:microsoft.com/office/officeart/2005/8/layout/vList2"/>
    <dgm:cxn modelId="{417EF160-82D4-4D19-A357-D757FF644FC5}" type="presParOf" srcId="{37295024-6DC6-4611-BE09-0357E707D189}" destId="{678B7195-7658-4A69-A65E-F0720B5C88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8EE830-B1C7-4F40-9D9D-3CEBFD90B4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12E37F-64FF-4D4F-B5E5-F758056450AD}">
      <dgm:prSet/>
      <dgm:spPr/>
      <dgm:t>
        <a:bodyPr/>
        <a:lstStyle/>
        <a:p>
          <a:r>
            <a:rPr lang="en-GB"/>
            <a:t>Absolutely</a:t>
          </a:r>
          <a:endParaRPr lang="en-US"/>
        </a:p>
      </dgm:t>
    </dgm:pt>
    <dgm:pt modelId="{3DAA54EA-0A6A-4A9B-86CF-403FF08D0C0E}" type="parTrans" cxnId="{CBD03985-D16A-41B4-9787-313C3BF4BD2C}">
      <dgm:prSet/>
      <dgm:spPr/>
      <dgm:t>
        <a:bodyPr/>
        <a:lstStyle/>
        <a:p>
          <a:endParaRPr lang="en-US"/>
        </a:p>
      </dgm:t>
    </dgm:pt>
    <dgm:pt modelId="{B150B5A2-80A2-4DD0-AE9C-055F659FD065}" type="sibTrans" cxnId="{CBD03985-D16A-41B4-9787-313C3BF4BD2C}">
      <dgm:prSet/>
      <dgm:spPr/>
      <dgm:t>
        <a:bodyPr/>
        <a:lstStyle/>
        <a:p>
          <a:endParaRPr lang="en-US"/>
        </a:p>
      </dgm:t>
    </dgm:pt>
    <dgm:pt modelId="{8D4B748B-FFBF-4D80-AA49-D40BEC5481ED}">
      <dgm:prSet/>
      <dgm:spPr/>
      <dgm:t>
        <a:bodyPr/>
        <a:lstStyle/>
        <a:p>
          <a:r>
            <a:rPr lang="en-GB"/>
            <a:t>Depends on size, sector and type of organisation</a:t>
          </a:r>
          <a:endParaRPr lang="en-US"/>
        </a:p>
      </dgm:t>
    </dgm:pt>
    <dgm:pt modelId="{1F21A606-1551-4DBF-8D53-F0E26ADAAA27}" type="parTrans" cxnId="{FD327A92-C7C7-40F2-BEE5-7B3490EDD116}">
      <dgm:prSet/>
      <dgm:spPr/>
      <dgm:t>
        <a:bodyPr/>
        <a:lstStyle/>
        <a:p>
          <a:endParaRPr lang="en-US"/>
        </a:p>
      </dgm:t>
    </dgm:pt>
    <dgm:pt modelId="{78C0D1F2-284C-45CA-9B0D-699465D368E2}" type="sibTrans" cxnId="{FD327A92-C7C7-40F2-BEE5-7B3490EDD116}">
      <dgm:prSet/>
      <dgm:spPr/>
      <dgm:t>
        <a:bodyPr/>
        <a:lstStyle/>
        <a:p>
          <a:endParaRPr lang="en-US"/>
        </a:p>
      </dgm:t>
    </dgm:pt>
    <dgm:pt modelId="{1E2F8232-CF50-4F17-B4B4-27F314022E86}">
      <dgm:prSet/>
      <dgm:spPr/>
      <dgm:t>
        <a:bodyPr/>
        <a:lstStyle/>
        <a:p>
          <a:r>
            <a:rPr lang="en-GB"/>
            <a:t>Example – An ambulance worker told her male colleague she was going to do her menopause advocate training.  He said she should “swerve that because it’s a waste of time”.  She replied “that’s exactly why I’m doing it”.</a:t>
          </a:r>
          <a:endParaRPr lang="en-US"/>
        </a:p>
      </dgm:t>
    </dgm:pt>
    <dgm:pt modelId="{3BD5687B-F5DC-4A67-9DEC-08F2E4C79151}" type="parTrans" cxnId="{FA7D1433-BC65-4B1B-873F-35060BE31595}">
      <dgm:prSet/>
      <dgm:spPr/>
      <dgm:t>
        <a:bodyPr/>
        <a:lstStyle/>
        <a:p>
          <a:endParaRPr lang="en-US"/>
        </a:p>
      </dgm:t>
    </dgm:pt>
    <dgm:pt modelId="{82FEC7AE-DF29-4D43-8CCE-C4CD905F44F4}" type="sibTrans" cxnId="{FA7D1433-BC65-4B1B-873F-35060BE31595}">
      <dgm:prSet/>
      <dgm:spPr/>
      <dgm:t>
        <a:bodyPr/>
        <a:lstStyle/>
        <a:p>
          <a:endParaRPr lang="en-US"/>
        </a:p>
      </dgm:t>
    </dgm:pt>
    <dgm:pt modelId="{749F61DF-39DF-41E7-BC78-90C48445E42E}" type="pres">
      <dgm:prSet presAssocID="{F08EE830-B1C7-4F40-9D9D-3CEBFD90B42C}" presName="root" presStyleCnt="0">
        <dgm:presLayoutVars>
          <dgm:dir/>
          <dgm:resizeHandles val="exact"/>
        </dgm:presLayoutVars>
      </dgm:prSet>
      <dgm:spPr/>
    </dgm:pt>
    <dgm:pt modelId="{D5D5AB14-5377-48A1-9F10-3CC3485A3573}" type="pres">
      <dgm:prSet presAssocID="{1812E37F-64FF-4D4F-B5E5-F758056450AD}" presName="compNode" presStyleCnt="0"/>
      <dgm:spPr/>
    </dgm:pt>
    <dgm:pt modelId="{FC51208F-60E0-4181-AAF7-F717CCF11739}" type="pres">
      <dgm:prSet presAssocID="{1812E37F-64FF-4D4F-B5E5-F758056450AD}" presName="bgRect" presStyleLbl="bgShp" presStyleIdx="0" presStyleCnt="3"/>
      <dgm:spPr/>
    </dgm:pt>
    <dgm:pt modelId="{A22F8C97-462E-46FA-9534-E4C09ED0C781}" type="pres">
      <dgm:prSet presAssocID="{1812E37F-64FF-4D4F-B5E5-F758056450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4E5BDEF-1659-4A38-8AD3-D7787DF32BB1}" type="pres">
      <dgm:prSet presAssocID="{1812E37F-64FF-4D4F-B5E5-F758056450AD}" presName="spaceRect" presStyleCnt="0"/>
      <dgm:spPr/>
    </dgm:pt>
    <dgm:pt modelId="{CDD1B1F9-9A8B-4556-AF53-67FD13B2B37C}" type="pres">
      <dgm:prSet presAssocID="{1812E37F-64FF-4D4F-B5E5-F758056450AD}" presName="parTx" presStyleLbl="revTx" presStyleIdx="0" presStyleCnt="3">
        <dgm:presLayoutVars>
          <dgm:chMax val="0"/>
          <dgm:chPref val="0"/>
        </dgm:presLayoutVars>
      </dgm:prSet>
      <dgm:spPr/>
    </dgm:pt>
    <dgm:pt modelId="{1EDA9A37-FF12-42C6-A8C3-22342DE6E189}" type="pres">
      <dgm:prSet presAssocID="{B150B5A2-80A2-4DD0-AE9C-055F659FD065}" presName="sibTrans" presStyleCnt="0"/>
      <dgm:spPr/>
    </dgm:pt>
    <dgm:pt modelId="{DC46AB1E-FF6A-4DDA-8011-0690365BA6B3}" type="pres">
      <dgm:prSet presAssocID="{8D4B748B-FFBF-4D80-AA49-D40BEC5481ED}" presName="compNode" presStyleCnt="0"/>
      <dgm:spPr/>
    </dgm:pt>
    <dgm:pt modelId="{F9570652-9624-4F50-9B81-AFF7F65AFD3E}" type="pres">
      <dgm:prSet presAssocID="{8D4B748B-FFBF-4D80-AA49-D40BEC5481ED}" presName="bgRect" presStyleLbl="bgShp" presStyleIdx="1" presStyleCnt="3"/>
      <dgm:spPr/>
    </dgm:pt>
    <dgm:pt modelId="{6AE9F58D-76BE-40DD-AB46-6D652816FB3D}" type="pres">
      <dgm:prSet presAssocID="{8D4B748B-FFBF-4D80-AA49-D40BEC5481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6CAAF18-F007-4F4C-8862-68561D567B36}" type="pres">
      <dgm:prSet presAssocID="{8D4B748B-FFBF-4D80-AA49-D40BEC5481ED}" presName="spaceRect" presStyleCnt="0"/>
      <dgm:spPr/>
    </dgm:pt>
    <dgm:pt modelId="{49B7A7F1-A0A6-4384-A629-42A072F00D9C}" type="pres">
      <dgm:prSet presAssocID="{8D4B748B-FFBF-4D80-AA49-D40BEC5481ED}" presName="parTx" presStyleLbl="revTx" presStyleIdx="1" presStyleCnt="3">
        <dgm:presLayoutVars>
          <dgm:chMax val="0"/>
          <dgm:chPref val="0"/>
        </dgm:presLayoutVars>
      </dgm:prSet>
      <dgm:spPr/>
    </dgm:pt>
    <dgm:pt modelId="{6445DF31-F6A6-45E0-8B64-93BB84308B33}" type="pres">
      <dgm:prSet presAssocID="{78C0D1F2-284C-45CA-9B0D-699465D368E2}" presName="sibTrans" presStyleCnt="0"/>
      <dgm:spPr/>
    </dgm:pt>
    <dgm:pt modelId="{A5D5A919-CB74-4A26-BAF0-ED2BC6026CBE}" type="pres">
      <dgm:prSet presAssocID="{1E2F8232-CF50-4F17-B4B4-27F314022E86}" presName="compNode" presStyleCnt="0"/>
      <dgm:spPr/>
    </dgm:pt>
    <dgm:pt modelId="{409AD0CD-8C6C-4C9E-8F82-35F15740D33F}" type="pres">
      <dgm:prSet presAssocID="{1E2F8232-CF50-4F17-B4B4-27F314022E86}" presName="bgRect" presStyleLbl="bgShp" presStyleIdx="2" presStyleCnt="3"/>
      <dgm:spPr/>
    </dgm:pt>
    <dgm:pt modelId="{5AC6E0BB-4641-4C9F-944A-10B92E242413}" type="pres">
      <dgm:prSet presAssocID="{1E2F8232-CF50-4F17-B4B4-27F314022E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6C467CB-A634-4BEE-B978-6F74763CE5E2}" type="pres">
      <dgm:prSet presAssocID="{1E2F8232-CF50-4F17-B4B4-27F314022E86}" presName="spaceRect" presStyleCnt="0"/>
      <dgm:spPr/>
    </dgm:pt>
    <dgm:pt modelId="{4815ECB9-CF11-4571-AA51-9B8C8643889B}" type="pres">
      <dgm:prSet presAssocID="{1E2F8232-CF50-4F17-B4B4-27F314022E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A7D1433-BC65-4B1B-873F-35060BE31595}" srcId="{F08EE830-B1C7-4F40-9D9D-3CEBFD90B42C}" destId="{1E2F8232-CF50-4F17-B4B4-27F314022E86}" srcOrd="2" destOrd="0" parTransId="{3BD5687B-F5DC-4A67-9DEC-08F2E4C79151}" sibTransId="{82FEC7AE-DF29-4D43-8CCE-C4CD905F44F4}"/>
    <dgm:cxn modelId="{5EEC2B81-3D22-42C9-953C-F08B197E3994}" type="presOf" srcId="{1812E37F-64FF-4D4F-B5E5-F758056450AD}" destId="{CDD1B1F9-9A8B-4556-AF53-67FD13B2B37C}" srcOrd="0" destOrd="0" presId="urn:microsoft.com/office/officeart/2018/2/layout/IconVerticalSolidList"/>
    <dgm:cxn modelId="{CBD03985-D16A-41B4-9787-313C3BF4BD2C}" srcId="{F08EE830-B1C7-4F40-9D9D-3CEBFD90B42C}" destId="{1812E37F-64FF-4D4F-B5E5-F758056450AD}" srcOrd="0" destOrd="0" parTransId="{3DAA54EA-0A6A-4A9B-86CF-403FF08D0C0E}" sibTransId="{B150B5A2-80A2-4DD0-AE9C-055F659FD065}"/>
    <dgm:cxn modelId="{FD327A92-C7C7-40F2-BEE5-7B3490EDD116}" srcId="{F08EE830-B1C7-4F40-9D9D-3CEBFD90B42C}" destId="{8D4B748B-FFBF-4D80-AA49-D40BEC5481ED}" srcOrd="1" destOrd="0" parTransId="{1F21A606-1551-4DBF-8D53-F0E26ADAAA27}" sibTransId="{78C0D1F2-284C-45CA-9B0D-699465D368E2}"/>
    <dgm:cxn modelId="{6DB9E1B3-8EF6-4764-8B86-3C437C5DD554}" type="presOf" srcId="{8D4B748B-FFBF-4D80-AA49-D40BEC5481ED}" destId="{49B7A7F1-A0A6-4384-A629-42A072F00D9C}" srcOrd="0" destOrd="0" presId="urn:microsoft.com/office/officeart/2018/2/layout/IconVerticalSolidList"/>
    <dgm:cxn modelId="{C86472D7-BB7F-4B4B-A9BA-7903EF276EA2}" type="presOf" srcId="{1E2F8232-CF50-4F17-B4B4-27F314022E86}" destId="{4815ECB9-CF11-4571-AA51-9B8C8643889B}" srcOrd="0" destOrd="0" presId="urn:microsoft.com/office/officeart/2018/2/layout/IconVerticalSolidList"/>
    <dgm:cxn modelId="{41D950F8-6D4F-4B78-9DA0-753AB620C986}" type="presOf" srcId="{F08EE830-B1C7-4F40-9D9D-3CEBFD90B42C}" destId="{749F61DF-39DF-41E7-BC78-90C48445E42E}" srcOrd="0" destOrd="0" presId="urn:microsoft.com/office/officeart/2018/2/layout/IconVerticalSolidList"/>
    <dgm:cxn modelId="{D35F1554-1910-44A9-B75A-FACF23D681EB}" type="presParOf" srcId="{749F61DF-39DF-41E7-BC78-90C48445E42E}" destId="{D5D5AB14-5377-48A1-9F10-3CC3485A3573}" srcOrd="0" destOrd="0" presId="urn:microsoft.com/office/officeart/2018/2/layout/IconVerticalSolidList"/>
    <dgm:cxn modelId="{33263D20-966E-40A9-B395-D9B3D23BD4E6}" type="presParOf" srcId="{D5D5AB14-5377-48A1-9F10-3CC3485A3573}" destId="{FC51208F-60E0-4181-AAF7-F717CCF11739}" srcOrd="0" destOrd="0" presId="urn:microsoft.com/office/officeart/2018/2/layout/IconVerticalSolidList"/>
    <dgm:cxn modelId="{5D26E105-4091-419B-A2F0-13184A7D24C8}" type="presParOf" srcId="{D5D5AB14-5377-48A1-9F10-3CC3485A3573}" destId="{A22F8C97-462E-46FA-9534-E4C09ED0C781}" srcOrd="1" destOrd="0" presId="urn:microsoft.com/office/officeart/2018/2/layout/IconVerticalSolidList"/>
    <dgm:cxn modelId="{45786434-A5E2-496A-936A-D7D94E9D2CF7}" type="presParOf" srcId="{D5D5AB14-5377-48A1-9F10-3CC3485A3573}" destId="{D4E5BDEF-1659-4A38-8AD3-D7787DF32BB1}" srcOrd="2" destOrd="0" presId="urn:microsoft.com/office/officeart/2018/2/layout/IconVerticalSolidList"/>
    <dgm:cxn modelId="{8491553D-EF01-4D04-827A-D1ED62C6B076}" type="presParOf" srcId="{D5D5AB14-5377-48A1-9F10-3CC3485A3573}" destId="{CDD1B1F9-9A8B-4556-AF53-67FD13B2B37C}" srcOrd="3" destOrd="0" presId="urn:microsoft.com/office/officeart/2018/2/layout/IconVerticalSolidList"/>
    <dgm:cxn modelId="{95C2D5AF-FFB3-4AE6-8C76-38EFE4A21C72}" type="presParOf" srcId="{749F61DF-39DF-41E7-BC78-90C48445E42E}" destId="{1EDA9A37-FF12-42C6-A8C3-22342DE6E189}" srcOrd="1" destOrd="0" presId="urn:microsoft.com/office/officeart/2018/2/layout/IconVerticalSolidList"/>
    <dgm:cxn modelId="{B516CE25-DA78-49E0-9B39-E280164252D6}" type="presParOf" srcId="{749F61DF-39DF-41E7-BC78-90C48445E42E}" destId="{DC46AB1E-FF6A-4DDA-8011-0690365BA6B3}" srcOrd="2" destOrd="0" presId="urn:microsoft.com/office/officeart/2018/2/layout/IconVerticalSolidList"/>
    <dgm:cxn modelId="{798EB080-6EA5-4525-BD66-6D6D616F8F8C}" type="presParOf" srcId="{DC46AB1E-FF6A-4DDA-8011-0690365BA6B3}" destId="{F9570652-9624-4F50-9B81-AFF7F65AFD3E}" srcOrd="0" destOrd="0" presId="urn:microsoft.com/office/officeart/2018/2/layout/IconVerticalSolidList"/>
    <dgm:cxn modelId="{66AC064E-ACFE-4003-AA44-46578425A828}" type="presParOf" srcId="{DC46AB1E-FF6A-4DDA-8011-0690365BA6B3}" destId="{6AE9F58D-76BE-40DD-AB46-6D652816FB3D}" srcOrd="1" destOrd="0" presId="urn:microsoft.com/office/officeart/2018/2/layout/IconVerticalSolidList"/>
    <dgm:cxn modelId="{5A986261-03D0-4597-B3F6-9C204D23EEF1}" type="presParOf" srcId="{DC46AB1E-FF6A-4DDA-8011-0690365BA6B3}" destId="{E6CAAF18-F007-4F4C-8862-68561D567B36}" srcOrd="2" destOrd="0" presId="urn:microsoft.com/office/officeart/2018/2/layout/IconVerticalSolidList"/>
    <dgm:cxn modelId="{59E964F6-F598-4BE9-9556-DF62271EDB20}" type="presParOf" srcId="{DC46AB1E-FF6A-4DDA-8011-0690365BA6B3}" destId="{49B7A7F1-A0A6-4384-A629-42A072F00D9C}" srcOrd="3" destOrd="0" presId="urn:microsoft.com/office/officeart/2018/2/layout/IconVerticalSolidList"/>
    <dgm:cxn modelId="{CB9E07C9-2DEC-4383-B2E0-55DAB17BF402}" type="presParOf" srcId="{749F61DF-39DF-41E7-BC78-90C48445E42E}" destId="{6445DF31-F6A6-45E0-8B64-93BB84308B33}" srcOrd="3" destOrd="0" presId="urn:microsoft.com/office/officeart/2018/2/layout/IconVerticalSolidList"/>
    <dgm:cxn modelId="{D9930E1D-50BF-4386-9B79-B99CF7655787}" type="presParOf" srcId="{749F61DF-39DF-41E7-BC78-90C48445E42E}" destId="{A5D5A919-CB74-4A26-BAF0-ED2BC6026CBE}" srcOrd="4" destOrd="0" presId="urn:microsoft.com/office/officeart/2018/2/layout/IconVerticalSolidList"/>
    <dgm:cxn modelId="{8C1DE546-80F3-4777-B0F2-8EA4E59A9866}" type="presParOf" srcId="{A5D5A919-CB74-4A26-BAF0-ED2BC6026CBE}" destId="{409AD0CD-8C6C-4C9E-8F82-35F15740D33F}" srcOrd="0" destOrd="0" presId="urn:microsoft.com/office/officeart/2018/2/layout/IconVerticalSolidList"/>
    <dgm:cxn modelId="{5398CA1D-DA9F-4E0D-92EB-FAAE6DA15E58}" type="presParOf" srcId="{A5D5A919-CB74-4A26-BAF0-ED2BC6026CBE}" destId="{5AC6E0BB-4641-4C9F-944A-10B92E242413}" srcOrd="1" destOrd="0" presId="urn:microsoft.com/office/officeart/2018/2/layout/IconVerticalSolidList"/>
    <dgm:cxn modelId="{295B9B72-344C-4698-8268-3B3CA004D9F8}" type="presParOf" srcId="{A5D5A919-CB74-4A26-BAF0-ED2BC6026CBE}" destId="{76C467CB-A634-4BEE-B978-6F74763CE5E2}" srcOrd="2" destOrd="0" presId="urn:microsoft.com/office/officeart/2018/2/layout/IconVerticalSolidList"/>
    <dgm:cxn modelId="{56FB75F4-4678-4CA0-BA67-69B2157FE0D3}" type="presParOf" srcId="{A5D5A919-CB74-4A26-BAF0-ED2BC6026CBE}" destId="{4815ECB9-CF11-4571-AA51-9B8C864388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396945-C542-4796-A384-02A10AEEDC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480FAB-D290-42FE-B400-19FA4CB963EA}">
      <dgm:prSet/>
      <dgm:spPr/>
      <dgm:t>
        <a:bodyPr/>
        <a:lstStyle/>
        <a:p>
          <a:r>
            <a:rPr lang="en-GB"/>
            <a:t>A range of open and closed questions</a:t>
          </a:r>
          <a:endParaRPr lang="en-US"/>
        </a:p>
      </dgm:t>
    </dgm:pt>
    <dgm:pt modelId="{A774FD65-74DE-4D66-936D-61486F733DF8}" type="parTrans" cxnId="{FA17C48F-B863-48A1-81D4-9A66E32DD7ED}">
      <dgm:prSet/>
      <dgm:spPr/>
      <dgm:t>
        <a:bodyPr/>
        <a:lstStyle/>
        <a:p>
          <a:endParaRPr lang="en-US"/>
        </a:p>
      </dgm:t>
    </dgm:pt>
    <dgm:pt modelId="{BE064688-3220-4B7C-89F1-C92AE7C5C302}" type="sibTrans" cxnId="{FA17C48F-B863-48A1-81D4-9A66E32DD7ED}">
      <dgm:prSet/>
      <dgm:spPr/>
      <dgm:t>
        <a:bodyPr/>
        <a:lstStyle/>
        <a:p>
          <a:endParaRPr lang="en-US"/>
        </a:p>
      </dgm:t>
    </dgm:pt>
    <dgm:pt modelId="{A73F30EE-7BCB-42B8-B040-6C1792CE0768}">
      <dgm:prSet/>
      <dgm:spPr/>
      <dgm:t>
        <a:bodyPr/>
        <a:lstStyle/>
        <a:p>
          <a:r>
            <a:rPr lang="en-GB"/>
            <a:t>Asked age range</a:t>
          </a:r>
          <a:endParaRPr lang="en-US"/>
        </a:p>
      </dgm:t>
    </dgm:pt>
    <dgm:pt modelId="{5D6E5B60-E0EC-4CEB-8637-620F0BFDDDC1}" type="parTrans" cxnId="{5A41E409-5504-4397-8B2A-2EBD0741B2F8}">
      <dgm:prSet/>
      <dgm:spPr/>
      <dgm:t>
        <a:bodyPr/>
        <a:lstStyle/>
        <a:p>
          <a:endParaRPr lang="en-US"/>
        </a:p>
      </dgm:t>
    </dgm:pt>
    <dgm:pt modelId="{92F19319-4431-4C0B-B3B4-765D770861ED}" type="sibTrans" cxnId="{5A41E409-5504-4397-8B2A-2EBD0741B2F8}">
      <dgm:prSet/>
      <dgm:spPr/>
      <dgm:t>
        <a:bodyPr/>
        <a:lstStyle/>
        <a:p>
          <a:endParaRPr lang="en-US"/>
        </a:p>
      </dgm:t>
    </dgm:pt>
    <dgm:pt modelId="{7AC7277D-E9AB-4ACD-95B9-BA4AAEAFB77D}">
      <dgm:prSet/>
      <dgm:spPr/>
      <dgm:t>
        <a:bodyPr/>
        <a:lstStyle/>
        <a:p>
          <a:r>
            <a:rPr lang="en-GB"/>
            <a:t>Asked whether perimenopausal or menopausal</a:t>
          </a:r>
          <a:endParaRPr lang="en-US"/>
        </a:p>
      </dgm:t>
    </dgm:pt>
    <dgm:pt modelId="{3A58F7E0-6879-4F60-AFA1-DF7ADCB7878C}" type="parTrans" cxnId="{B37C6BCB-9F00-4FB6-8710-8148C0558D83}">
      <dgm:prSet/>
      <dgm:spPr/>
      <dgm:t>
        <a:bodyPr/>
        <a:lstStyle/>
        <a:p>
          <a:endParaRPr lang="en-US"/>
        </a:p>
      </dgm:t>
    </dgm:pt>
    <dgm:pt modelId="{721B0572-588A-4CAB-89AE-AFE1D2999095}" type="sibTrans" cxnId="{B37C6BCB-9F00-4FB6-8710-8148C0558D83}">
      <dgm:prSet/>
      <dgm:spPr/>
      <dgm:t>
        <a:bodyPr/>
        <a:lstStyle/>
        <a:p>
          <a:endParaRPr lang="en-US"/>
        </a:p>
      </dgm:t>
    </dgm:pt>
    <dgm:pt modelId="{B1C5E3C9-5AAB-4CE3-A3F1-3AA41A5C0789}" type="pres">
      <dgm:prSet presAssocID="{5A396945-C542-4796-A384-02A10AEEDCAB}" presName="linear" presStyleCnt="0">
        <dgm:presLayoutVars>
          <dgm:animLvl val="lvl"/>
          <dgm:resizeHandles val="exact"/>
        </dgm:presLayoutVars>
      </dgm:prSet>
      <dgm:spPr/>
    </dgm:pt>
    <dgm:pt modelId="{465C8794-8029-4139-B55D-43D82EC749C2}" type="pres">
      <dgm:prSet presAssocID="{2A480FAB-D290-42FE-B400-19FA4CB963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B2E3EC-AE86-459D-AB9F-11C36EC16E3B}" type="pres">
      <dgm:prSet presAssocID="{BE064688-3220-4B7C-89F1-C92AE7C5C302}" presName="spacer" presStyleCnt="0"/>
      <dgm:spPr/>
    </dgm:pt>
    <dgm:pt modelId="{B93B51DA-99E6-4229-B72D-F1214A0519E5}" type="pres">
      <dgm:prSet presAssocID="{A73F30EE-7BCB-42B8-B040-6C1792CE07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14AE77-A021-4012-B58A-7BF771954B03}" type="pres">
      <dgm:prSet presAssocID="{92F19319-4431-4C0B-B3B4-765D770861ED}" presName="spacer" presStyleCnt="0"/>
      <dgm:spPr/>
    </dgm:pt>
    <dgm:pt modelId="{F94DA9CF-63B5-498D-B959-D7BD123E582B}" type="pres">
      <dgm:prSet presAssocID="{7AC7277D-E9AB-4ACD-95B9-BA4AAEAFB7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41E409-5504-4397-8B2A-2EBD0741B2F8}" srcId="{5A396945-C542-4796-A384-02A10AEEDCAB}" destId="{A73F30EE-7BCB-42B8-B040-6C1792CE0768}" srcOrd="1" destOrd="0" parTransId="{5D6E5B60-E0EC-4CEB-8637-620F0BFDDDC1}" sibTransId="{92F19319-4431-4C0B-B3B4-765D770861ED}"/>
    <dgm:cxn modelId="{17D80122-04A6-4123-9F90-9D0A24EA1765}" type="presOf" srcId="{2A480FAB-D290-42FE-B400-19FA4CB963EA}" destId="{465C8794-8029-4139-B55D-43D82EC749C2}" srcOrd="0" destOrd="0" presId="urn:microsoft.com/office/officeart/2005/8/layout/vList2"/>
    <dgm:cxn modelId="{6FF65E2D-C1EE-4C01-96F8-77EB4C1FA7E3}" type="presOf" srcId="{7AC7277D-E9AB-4ACD-95B9-BA4AAEAFB77D}" destId="{F94DA9CF-63B5-498D-B959-D7BD123E582B}" srcOrd="0" destOrd="0" presId="urn:microsoft.com/office/officeart/2005/8/layout/vList2"/>
    <dgm:cxn modelId="{51662354-907A-4F9A-8771-52FA7CC0DD22}" type="presOf" srcId="{A73F30EE-7BCB-42B8-B040-6C1792CE0768}" destId="{B93B51DA-99E6-4229-B72D-F1214A0519E5}" srcOrd="0" destOrd="0" presId="urn:microsoft.com/office/officeart/2005/8/layout/vList2"/>
    <dgm:cxn modelId="{FA17C48F-B863-48A1-81D4-9A66E32DD7ED}" srcId="{5A396945-C542-4796-A384-02A10AEEDCAB}" destId="{2A480FAB-D290-42FE-B400-19FA4CB963EA}" srcOrd="0" destOrd="0" parTransId="{A774FD65-74DE-4D66-936D-61486F733DF8}" sibTransId="{BE064688-3220-4B7C-89F1-C92AE7C5C302}"/>
    <dgm:cxn modelId="{3B0A4EAB-076A-47EE-A23B-8D2F5CE83D8A}" type="presOf" srcId="{5A396945-C542-4796-A384-02A10AEEDCAB}" destId="{B1C5E3C9-5AAB-4CE3-A3F1-3AA41A5C0789}" srcOrd="0" destOrd="0" presId="urn:microsoft.com/office/officeart/2005/8/layout/vList2"/>
    <dgm:cxn modelId="{B37C6BCB-9F00-4FB6-8710-8148C0558D83}" srcId="{5A396945-C542-4796-A384-02A10AEEDCAB}" destId="{7AC7277D-E9AB-4ACD-95B9-BA4AAEAFB77D}" srcOrd="2" destOrd="0" parTransId="{3A58F7E0-6879-4F60-AFA1-DF7ADCB7878C}" sibTransId="{721B0572-588A-4CAB-89AE-AFE1D2999095}"/>
    <dgm:cxn modelId="{ADEFD15F-9328-4965-8B36-422482EEEB37}" type="presParOf" srcId="{B1C5E3C9-5AAB-4CE3-A3F1-3AA41A5C0789}" destId="{465C8794-8029-4139-B55D-43D82EC749C2}" srcOrd="0" destOrd="0" presId="urn:microsoft.com/office/officeart/2005/8/layout/vList2"/>
    <dgm:cxn modelId="{C5988E62-C292-468B-8959-07E256E6D00E}" type="presParOf" srcId="{B1C5E3C9-5AAB-4CE3-A3F1-3AA41A5C0789}" destId="{3DB2E3EC-AE86-459D-AB9F-11C36EC16E3B}" srcOrd="1" destOrd="0" presId="urn:microsoft.com/office/officeart/2005/8/layout/vList2"/>
    <dgm:cxn modelId="{5AF332D7-351B-446F-BB41-5886991EAC52}" type="presParOf" srcId="{B1C5E3C9-5AAB-4CE3-A3F1-3AA41A5C0789}" destId="{B93B51DA-99E6-4229-B72D-F1214A0519E5}" srcOrd="2" destOrd="0" presId="urn:microsoft.com/office/officeart/2005/8/layout/vList2"/>
    <dgm:cxn modelId="{15B064E8-6D22-4A58-94A1-7451989B980D}" type="presParOf" srcId="{B1C5E3C9-5AAB-4CE3-A3F1-3AA41A5C0789}" destId="{F714AE77-A021-4012-B58A-7BF771954B03}" srcOrd="3" destOrd="0" presId="urn:microsoft.com/office/officeart/2005/8/layout/vList2"/>
    <dgm:cxn modelId="{6A1E502D-0329-4162-AD73-5CF1ED0283D3}" type="presParOf" srcId="{B1C5E3C9-5AAB-4CE3-A3F1-3AA41A5C0789}" destId="{F94DA9CF-63B5-498D-B959-D7BD123E58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6D1B76-6820-4EEA-8EC0-8044E27ED65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FBD209-802D-483B-884F-465F027D34A3}">
      <dgm:prSet/>
      <dgm:spPr/>
      <dgm:t>
        <a:bodyPr/>
        <a:lstStyle/>
        <a:p>
          <a:r>
            <a:rPr lang="en-GB"/>
            <a:t>Hot flushes					62.5%</a:t>
          </a:r>
          <a:endParaRPr lang="en-US"/>
        </a:p>
      </dgm:t>
    </dgm:pt>
    <dgm:pt modelId="{C3B7A16B-74D5-48D0-9297-4F60493AC0AE}" type="parTrans" cxnId="{E4776352-E05F-4D42-8815-606C049F0817}">
      <dgm:prSet/>
      <dgm:spPr/>
      <dgm:t>
        <a:bodyPr/>
        <a:lstStyle/>
        <a:p>
          <a:endParaRPr lang="en-US"/>
        </a:p>
      </dgm:t>
    </dgm:pt>
    <dgm:pt modelId="{7E279D8B-ADCA-4E05-BCB6-CDF219950185}" type="sibTrans" cxnId="{E4776352-E05F-4D42-8815-606C049F0817}">
      <dgm:prSet/>
      <dgm:spPr/>
      <dgm:t>
        <a:bodyPr/>
        <a:lstStyle/>
        <a:p>
          <a:endParaRPr lang="en-US"/>
        </a:p>
      </dgm:t>
    </dgm:pt>
    <dgm:pt modelId="{D3E1EC6B-F03D-4D82-80DD-F647BB034588}">
      <dgm:prSet/>
      <dgm:spPr/>
      <dgm:t>
        <a:bodyPr/>
        <a:lstStyle/>
        <a:p>
          <a:r>
            <a:rPr lang="en-GB"/>
            <a:t>Night sweats					75.0%</a:t>
          </a:r>
          <a:endParaRPr lang="en-US"/>
        </a:p>
      </dgm:t>
    </dgm:pt>
    <dgm:pt modelId="{808BC98D-CF0F-4055-B186-EA3147FE33D3}" type="parTrans" cxnId="{F8691DFE-6EC3-47A2-AF55-21D29E35EABD}">
      <dgm:prSet/>
      <dgm:spPr/>
      <dgm:t>
        <a:bodyPr/>
        <a:lstStyle/>
        <a:p>
          <a:endParaRPr lang="en-US"/>
        </a:p>
      </dgm:t>
    </dgm:pt>
    <dgm:pt modelId="{A3F2C33E-C18A-466E-943A-E4AD396E4F64}" type="sibTrans" cxnId="{F8691DFE-6EC3-47A2-AF55-21D29E35EABD}">
      <dgm:prSet/>
      <dgm:spPr/>
      <dgm:t>
        <a:bodyPr/>
        <a:lstStyle/>
        <a:p>
          <a:endParaRPr lang="en-US"/>
        </a:p>
      </dgm:t>
    </dgm:pt>
    <dgm:pt modelId="{B2DAC459-9822-405B-9A41-B65474B02016}">
      <dgm:prSet/>
      <dgm:spPr/>
      <dgm:t>
        <a:bodyPr/>
        <a:lstStyle/>
        <a:p>
          <a:r>
            <a:rPr lang="en-GB"/>
            <a:t>Migraine						29.2%</a:t>
          </a:r>
          <a:endParaRPr lang="en-US"/>
        </a:p>
      </dgm:t>
    </dgm:pt>
    <dgm:pt modelId="{FF167920-6C86-4956-9D1E-9D81F6178BEB}" type="parTrans" cxnId="{C15597A0-F1E0-4946-B378-CCF73884E6A9}">
      <dgm:prSet/>
      <dgm:spPr/>
      <dgm:t>
        <a:bodyPr/>
        <a:lstStyle/>
        <a:p>
          <a:endParaRPr lang="en-US"/>
        </a:p>
      </dgm:t>
    </dgm:pt>
    <dgm:pt modelId="{2E3C56CC-315F-47F0-A351-8209DCA6F366}" type="sibTrans" cxnId="{C15597A0-F1E0-4946-B378-CCF73884E6A9}">
      <dgm:prSet/>
      <dgm:spPr/>
      <dgm:t>
        <a:bodyPr/>
        <a:lstStyle/>
        <a:p>
          <a:endParaRPr lang="en-US"/>
        </a:p>
      </dgm:t>
    </dgm:pt>
    <dgm:pt modelId="{7C3DDB0D-7703-456D-9417-A86E33000E50}">
      <dgm:prSet/>
      <dgm:spPr/>
      <dgm:t>
        <a:bodyPr/>
        <a:lstStyle/>
        <a:p>
          <a:r>
            <a:rPr lang="en-GB"/>
            <a:t>Brain fog						87.5%</a:t>
          </a:r>
          <a:endParaRPr lang="en-US"/>
        </a:p>
      </dgm:t>
    </dgm:pt>
    <dgm:pt modelId="{058744A5-D2A6-4852-A2E5-2E67B1110B45}" type="parTrans" cxnId="{016E383E-1D65-440C-B11E-6D8F3164A5CD}">
      <dgm:prSet/>
      <dgm:spPr/>
      <dgm:t>
        <a:bodyPr/>
        <a:lstStyle/>
        <a:p>
          <a:endParaRPr lang="en-US"/>
        </a:p>
      </dgm:t>
    </dgm:pt>
    <dgm:pt modelId="{99A041F5-03BC-433E-AD63-C95504F23980}" type="sibTrans" cxnId="{016E383E-1D65-440C-B11E-6D8F3164A5CD}">
      <dgm:prSet/>
      <dgm:spPr/>
      <dgm:t>
        <a:bodyPr/>
        <a:lstStyle/>
        <a:p>
          <a:endParaRPr lang="en-US"/>
        </a:p>
      </dgm:t>
    </dgm:pt>
    <dgm:pt modelId="{2BAC434F-F21A-4359-80CE-28EDD6D7B5B2}">
      <dgm:prSet/>
      <dgm:spPr/>
      <dgm:t>
        <a:bodyPr/>
        <a:lstStyle/>
        <a:p>
          <a:r>
            <a:rPr lang="en-GB"/>
            <a:t>Joint &amp; muscle pain				83.3%</a:t>
          </a:r>
          <a:endParaRPr lang="en-US"/>
        </a:p>
      </dgm:t>
    </dgm:pt>
    <dgm:pt modelId="{E13D027D-71BF-44BE-A256-DDF2C755C34D}" type="parTrans" cxnId="{9D515A86-67F8-456C-A9AF-5BD806229E9A}">
      <dgm:prSet/>
      <dgm:spPr/>
      <dgm:t>
        <a:bodyPr/>
        <a:lstStyle/>
        <a:p>
          <a:endParaRPr lang="en-US"/>
        </a:p>
      </dgm:t>
    </dgm:pt>
    <dgm:pt modelId="{CEE73900-B1B3-4B70-B959-313A53C1E973}" type="sibTrans" cxnId="{9D515A86-67F8-456C-A9AF-5BD806229E9A}">
      <dgm:prSet/>
      <dgm:spPr/>
      <dgm:t>
        <a:bodyPr/>
        <a:lstStyle/>
        <a:p>
          <a:endParaRPr lang="en-US"/>
        </a:p>
      </dgm:t>
    </dgm:pt>
    <dgm:pt modelId="{EC01D029-5397-4D04-B4C4-70ED5B2250FE}">
      <dgm:prSet/>
      <dgm:spPr/>
      <dgm:t>
        <a:bodyPr/>
        <a:lstStyle/>
        <a:p>
          <a:r>
            <a:rPr lang="en-GB"/>
            <a:t>Flooding						25.0%</a:t>
          </a:r>
          <a:endParaRPr lang="en-US"/>
        </a:p>
      </dgm:t>
    </dgm:pt>
    <dgm:pt modelId="{67AFA70B-A0B0-4E7D-A1E9-C0AA27ADE831}" type="parTrans" cxnId="{F5C6951E-9A8E-4C4E-B21A-4403A5C2A4EF}">
      <dgm:prSet/>
      <dgm:spPr/>
      <dgm:t>
        <a:bodyPr/>
        <a:lstStyle/>
        <a:p>
          <a:endParaRPr lang="en-US"/>
        </a:p>
      </dgm:t>
    </dgm:pt>
    <dgm:pt modelId="{D3DDCD63-E35E-4F65-B26E-A5C8CB338271}" type="sibTrans" cxnId="{F5C6951E-9A8E-4C4E-B21A-4403A5C2A4EF}">
      <dgm:prSet/>
      <dgm:spPr/>
      <dgm:t>
        <a:bodyPr/>
        <a:lstStyle/>
        <a:p>
          <a:endParaRPr lang="en-US"/>
        </a:p>
      </dgm:t>
    </dgm:pt>
    <dgm:pt modelId="{BEADF6B8-27CC-4B71-BAC0-689AB1376589}">
      <dgm:prSet/>
      <dgm:spPr/>
      <dgm:t>
        <a:bodyPr/>
        <a:lstStyle/>
        <a:p>
          <a:r>
            <a:rPr lang="en-GB"/>
            <a:t>Fatigue						66.3%</a:t>
          </a:r>
          <a:endParaRPr lang="en-US"/>
        </a:p>
      </dgm:t>
    </dgm:pt>
    <dgm:pt modelId="{511EDF2F-1220-43A3-AE18-1F5F4D8E3BC9}" type="parTrans" cxnId="{9439D793-0879-4030-9705-004ACF7747F3}">
      <dgm:prSet/>
      <dgm:spPr/>
      <dgm:t>
        <a:bodyPr/>
        <a:lstStyle/>
        <a:p>
          <a:endParaRPr lang="en-US"/>
        </a:p>
      </dgm:t>
    </dgm:pt>
    <dgm:pt modelId="{5D802794-BA48-413B-975B-7A83356ADEBC}" type="sibTrans" cxnId="{9439D793-0879-4030-9705-004ACF7747F3}">
      <dgm:prSet/>
      <dgm:spPr/>
      <dgm:t>
        <a:bodyPr/>
        <a:lstStyle/>
        <a:p>
          <a:endParaRPr lang="en-US"/>
        </a:p>
      </dgm:t>
    </dgm:pt>
    <dgm:pt modelId="{DEE1386A-8B39-4470-A044-07D67DAEA4FF}">
      <dgm:prSet/>
      <dgm:spPr/>
      <dgm:t>
        <a:bodyPr/>
        <a:lstStyle/>
        <a:p>
          <a:r>
            <a:rPr lang="en-GB"/>
            <a:t>Memory loss					70.8%</a:t>
          </a:r>
          <a:endParaRPr lang="en-US"/>
        </a:p>
      </dgm:t>
    </dgm:pt>
    <dgm:pt modelId="{6F8D656C-2716-4B82-ADA3-AB9BBD536167}" type="parTrans" cxnId="{E53E6BD7-3AAC-43F7-978F-85824408213A}">
      <dgm:prSet/>
      <dgm:spPr/>
      <dgm:t>
        <a:bodyPr/>
        <a:lstStyle/>
        <a:p>
          <a:endParaRPr lang="en-US"/>
        </a:p>
      </dgm:t>
    </dgm:pt>
    <dgm:pt modelId="{6567774F-AFFD-44E1-ABEA-3CD18FFF7BD0}" type="sibTrans" cxnId="{E53E6BD7-3AAC-43F7-978F-85824408213A}">
      <dgm:prSet/>
      <dgm:spPr/>
      <dgm:t>
        <a:bodyPr/>
        <a:lstStyle/>
        <a:p>
          <a:endParaRPr lang="en-US"/>
        </a:p>
      </dgm:t>
    </dgm:pt>
    <dgm:pt modelId="{80FA0712-9613-4435-8C3E-B382801FEA71}" type="pres">
      <dgm:prSet presAssocID="{946D1B76-6820-4EEA-8EC0-8044E27ED650}" presName="diagram" presStyleCnt="0">
        <dgm:presLayoutVars>
          <dgm:dir/>
          <dgm:resizeHandles val="exact"/>
        </dgm:presLayoutVars>
      </dgm:prSet>
      <dgm:spPr/>
    </dgm:pt>
    <dgm:pt modelId="{774EE6B4-8571-4E71-8E28-4135E293C473}" type="pres">
      <dgm:prSet presAssocID="{7FFBD209-802D-483B-884F-465F027D34A3}" presName="node" presStyleLbl="node1" presStyleIdx="0" presStyleCnt="8">
        <dgm:presLayoutVars>
          <dgm:bulletEnabled val="1"/>
        </dgm:presLayoutVars>
      </dgm:prSet>
      <dgm:spPr/>
    </dgm:pt>
    <dgm:pt modelId="{04F7E5D4-063B-43D2-AFAA-14D702D262EC}" type="pres">
      <dgm:prSet presAssocID="{7E279D8B-ADCA-4E05-BCB6-CDF219950185}" presName="sibTrans" presStyleCnt="0"/>
      <dgm:spPr/>
    </dgm:pt>
    <dgm:pt modelId="{50F18168-4F50-45AE-B8B8-9DDD26B467E3}" type="pres">
      <dgm:prSet presAssocID="{D3E1EC6B-F03D-4D82-80DD-F647BB034588}" presName="node" presStyleLbl="node1" presStyleIdx="1" presStyleCnt="8">
        <dgm:presLayoutVars>
          <dgm:bulletEnabled val="1"/>
        </dgm:presLayoutVars>
      </dgm:prSet>
      <dgm:spPr/>
    </dgm:pt>
    <dgm:pt modelId="{BBFA890C-8DD0-450F-9D87-96F9E5B703D8}" type="pres">
      <dgm:prSet presAssocID="{A3F2C33E-C18A-466E-943A-E4AD396E4F64}" presName="sibTrans" presStyleCnt="0"/>
      <dgm:spPr/>
    </dgm:pt>
    <dgm:pt modelId="{BB8FB364-A461-42C8-8C98-72DF95A8E574}" type="pres">
      <dgm:prSet presAssocID="{B2DAC459-9822-405B-9A41-B65474B02016}" presName="node" presStyleLbl="node1" presStyleIdx="2" presStyleCnt="8">
        <dgm:presLayoutVars>
          <dgm:bulletEnabled val="1"/>
        </dgm:presLayoutVars>
      </dgm:prSet>
      <dgm:spPr/>
    </dgm:pt>
    <dgm:pt modelId="{15490634-61DC-4E64-9E96-9CBDB9C64C32}" type="pres">
      <dgm:prSet presAssocID="{2E3C56CC-315F-47F0-A351-8209DCA6F366}" presName="sibTrans" presStyleCnt="0"/>
      <dgm:spPr/>
    </dgm:pt>
    <dgm:pt modelId="{E217F109-E0B6-4558-B767-3E8AAF82B293}" type="pres">
      <dgm:prSet presAssocID="{7C3DDB0D-7703-456D-9417-A86E33000E50}" presName="node" presStyleLbl="node1" presStyleIdx="3" presStyleCnt="8">
        <dgm:presLayoutVars>
          <dgm:bulletEnabled val="1"/>
        </dgm:presLayoutVars>
      </dgm:prSet>
      <dgm:spPr/>
    </dgm:pt>
    <dgm:pt modelId="{37BEF68C-BAD7-4F3D-A761-47AB714D8C09}" type="pres">
      <dgm:prSet presAssocID="{99A041F5-03BC-433E-AD63-C95504F23980}" presName="sibTrans" presStyleCnt="0"/>
      <dgm:spPr/>
    </dgm:pt>
    <dgm:pt modelId="{86F749A5-4F63-4BA1-8DE9-4D8D68AF2482}" type="pres">
      <dgm:prSet presAssocID="{2BAC434F-F21A-4359-80CE-28EDD6D7B5B2}" presName="node" presStyleLbl="node1" presStyleIdx="4" presStyleCnt="8">
        <dgm:presLayoutVars>
          <dgm:bulletEnabled val="1"/>
        </dgm:presLayoutVars>
      </dgm:prSet>
      <dgm:spPr/>
    </dgm:pt>
    <dgm:pt modelId="{4296C936-AD6F-4B08-B2A0-6E0D82494713}" type="pres">
      <dgm:prSet presAssocID="{CEE73900-B1B3-4B70-B959-313A53C1E973}" presName="sibTrans" presStyleCnt="0"/>
      <dgm:spPr/>
    </dgm:pt>
    <dgm:pt modelId="{B3265A5D-5E23-4869-9F5B-DF73B3425605}" type="pres">
      <dgm:prSet presAssocID="{EC01D029-5397-4D04-B4C4-70ED5B2250FE}" presName="node" presStyleLbl="node1" presStyleIdx="5" presStyleCnt="8">
        <dgm:presLayoutVars>
          <dgm:bulletEnabled val="1"/>
        </dgm:presLayoutVars>
      </dgm:prSet>
      <dgm:spPr/>
    </dgm:pt>
    <dgm:pt modelId="{055DE796-DA98-4957-AE2A-A2E6E1615B51}" type="pres">
      <dgm:prSet presAssocID="{D3DDCD63-E35E-4F65-B26E-A5C8CB338271}" presName="sibTrans" presStyleCnt="0"/>
      <dgm:spPr/>
    </dgm:pt>
    <dgm:pt modelId="{B6EBE4DE-7BA4-48B3-8B8B-BE05BB701D44}" type="pres">
      <dgm:prSet presAssocID="{BEADF6B8-27CC-4B71-BAC0-689AB1376589}" presName="node" presStyleLbl="node1" presStyleIdx="6" presStyleCnt="8">
        <dgm:presLayoutVars>
          <dgm:bulletEnabled val="1"/>
        </dgm:presLayoutVars>
      </dgm:prSet>
      <dgm:spPr/>
    </dgm:pt>
    <dgm:pt modelId="{72150782-3D2D-43DE-9637-E54D4A3907F0}" type="pres">
      <dgm:prSet presAssocID="{5D802794-BA48-413B-975B-7A83356ADEBC}" presName="sibTrans" presStyleCnt="0"/>
      <dgm:spPr/>
    </dgm:pt>
    <dgm:pt modelId="{31247272-1340-43B5-9218-9D2E02B1FBAB}" type="pres">
      <dgm:prSet presAssocID="{DEE1386A-8B39-4470-A044-07D67DAEA4FF}" presName="node" presStyleLbl="node1" presStyleIdx="7" presStyleCnt="8">
        <dgm:presLayoutVars>
          <dgm:bulletEnabled val="1"/>
        </dgm:presLayoutVars>
      </dgm:prSet>
      <dgm:spPr/>
    </dgm:pt>
  </dgm:ptLst>
  <dgm:cxnLst>
    <dgm:cxn modelId="{099A9305-2059-44C1-AA72-111F06D17297}" type="presOf" srcId="{EC01D029-5397-4D04-B4C4-70ED5B2250FE}" destId="{B3265A5D-5E23-4869-9F5B-DF73B3425605}" srcOrd="0" destOrd="0" presId="urn:microsoft.com/office/officeart/2005/8/layout/default"/>
    <dgm:cxn modelId="{F5C6951E-9A8E-4C4E-B21A-4403A5C2A4EF}" srcId="{946D1B76-6820-4EEA-8EC0-8044E27ED650}" destId="{EC01D029-5397-4D04-B4C4-70ED5B2250FE}" srcOrd="5" destOrd="0" parTransId="{67AFA70B-A0B0-4E7D-A1E9-C0AA27ADE831}" sibTransId="{D3DDCD63-E35E-4F65-B26E-A5C8CB338271}"/>
    <dgm:cxn modelId="{7E78B12A-7C68-427C-AA69-AB3488CC59AF}" type="presOf" srcId="{B2DAC459-9822-405B-9A41-B65474B02016}" destId="{BB8FB364-A461-42C8-8C98-72DF95A8E574}" srcOrd="0" destOrd="0" presId="urn:microsoft.com/office/officeart/2005/8/layout/default"/>
    <dgm:cxn modelId="{016E383E-1D65-440C-B11E-6D8F3164A5CD}" srcId="{946D1B76-6820-4EEA-8EC0-8044E27ED650}" destId="{7C3DDB0D-7703-456D-9417-A86E33000E50}" srcOrd="3" destOrd="0" parTransId="{058744A5-D2A6-4852-A2E5-2E67B1110B45}" sibTransId="{99A041F5-03BC-433E-AD63-C95504F23980}"/>
    <dgm:cxn modelId="{A7C3E040-36E5-457F-8265-5E3FA4A842CB}" type="presOf" srcId="{D3E1EC6B-F03D-4D82-80DD-F647BB034588}" destId="{50F18168-4F50-45AE-B8B8-9DDD26B467E3}" srcOrd="0" destOrd="0" presId="urn:microsoft.com/office/officeart/2005/8/layout/default"/>
    <dgm:cxn modelId="{F36D895C-199D-45DA-ACD9-FDD2D6F51F59}" type="presOf" srcId="{7C3DDB0D-7703-456D-9417-A86E33000E50}" destId="{E217F109-E0B6-4558-B767-3E8AAF82B293}" srcOrd="0" destOrd="0" presId="urn:microsoft.com/office/officeart/2005/8/layout/default"/>
    <dgm:cxn modelId="{E4776352-E05F-4D42-8815-606C049F0817}" srcId="{946D1B76-6820-4EEA-8EC0-8044E27ED650}" destId="{7FFBD209-802D-483B-884F-465F027D34A3}" srcOrd="0" destOrd="0" parTransId="{C3B7A16B-74D5-48D0-9297-4F60493AC0AE}" sibTransId="{7E279D8B-ADCA-4E05-BCB6-CDF219950185}"/>
    <dgm:cxn modelId="{9D515A86-67F8-456C-A9AF-5BD806229E9A}" srcId="{946D1B76-6820-4EEA-8EC0-8044E27ED650}" destId="{2BAC434F-F21A-4359-80CE-28EDD6D7B5B2}" srcOrd="4" destOrd="0" parTransId="{E13D027D-71BF-44BE-A256-DDF2C755C34D}" sibTransId="{CEE73900-B1B3-4B70-B959-313A53C1E973}"/>
    <dgm:cxn modelId="{73FFC386-F533-4559-8FDC-50C51A0A843D}" type="presOf" srcId="{2BAC434F-F21A-4359-80CE-28EDD6D7B5B2}" destId="{86F749A5-4F63-4BA1-8DE9-4D8D68AF2482}" srcOrd="0" destOrd="0" presId="urn:microsoft.com/office/officeart/2005/8/layout/default"/>
    <dgm:cxn modelId="{54426493-1B10-4DA0-9B3E-918BE0D36C40}" type="presOf" srcId="{946D1B76-6820-4EEA-8EC0-8044E27ED650}" destId="{80FA0712-9613-4435-8C3E-B382801FEA71}" srcOrd="0" destOrd="0" presId="urn:microsoft.com/office/officeart/2005/8/layout/default"/>
    <dgm:cxn modelId="{9439D793-0879-4030-9705-004ACF7747F3}" srcId="{946D1B76-6820-4EEA-8EC0-8044E27ED650}" destId="{BEADF6B8-27CC-4B71-BAC0-689AB1376589}" srcOrd="6" destOrd="0" parTransId="{511EDF2F-1220-43A3-AE18-1F5F4D8E3BC9}" sibTransId="{5D802794-BA48-413B-975B-7A83356ADEBC}"/>
    <dgm:cxn modelId="{9399E393-AE50-4DAB-931A-358D8B91943C}" type="presOf" srcId="{BEADF6B8-27CC-4B71-BAC0-689AB1376589}" destId="{B6EBE4DE-7BA4-48B3-8B8B-BE05BB701D44}" srcOrd="0" destOrd="0" presId="urn:microsoft.com/office/officeart/2005/8/layout/default"/>
    <dgm:cxn modelId="{B89BBD95-2AE1-4E41-9792-D94707B13CB4}" type="presOf" srcId="{7FFBD209-802D-483B-884F-465F027D34A3}" destId="{774EE6B4-8571-4E71-8E28-4135E293C473}" srcOrd="0" destOrd="0" presId="urn:microsoft.com/office/officeart/2005/8/layout/default"/>
    <dgm:cxn modelId="{C15597A0-F1E0-4946-B378-CCF73884E6A9}" srcId="{946D1B76-6820-4EEA-8EC0-8044E27ED650}" destId="{B2DAC459-9822-405B-9A41-B65474B02016}" srcOrd="2" destOrd="0" parTransId="{FF167920-6C86-4956-9D1E-9D81F6178BEB}" sibTransId="{2E3C56CC-315F-47F0-A351-8209DCA6F366}"/>
    <dgm:cxn modelId="{D1CBBABE-B1DE-4807-B7B4-778046A3F3AB}" type="presOf" srcId="{DEE1386A-8B39-4470-A044-07D67DAEA4FF}" destId="{31247272-1340-43B5-9218-9D2E02B1FBAB}" srcOrd="0" destOrd="0" presId="urn:microsoft.com/office/officeart/2005/8/layout/default"/>
    <dgm:cxn modelId="{E53E6BD7-3AAC-43F7-978F-85824408213A}" srcId="{946D1B76-6820-4EEA-8EC0-8044E27ED650}" destId="{DEE1386A-8B39-4470-A044-07D67DAEA4FF}" srcOrd="7" destOrd="0" parTransId="{6F8D656C-2716-4B82-ADA3-AB9BBD536167}" sibTransId="{6567774F-AFFD-44E1-ABEA-3CD18FFF7BD0}"/>
    <dgm:cxn modelId="{F8691DFE-6EC3-47A2-AF55-21D29E35EABD}" srcId="{946D1B76-6820-4EEA-8EC0-8044E27ED650}" destId="{D3E1EC6B-F03D-4D82-80DD-F647BB034588}" srcOrd="1" destOrd="0" parTransId="{808BC98D-CF0F-4055-B186-EA3147FE33D3}" sibTransId="{A3F2C33E-C18A-466E-943A-E4AD396E4F64}"/>
    <dgm:cxn modelId="{889FD436-33EB-4EE3-A260-5A9758FEB4DB}" type="presParOf" srcId="{80FA0712-9613-4435-8C3E-B382801FEA71}" destId="{774EE6B4-8571-4E71-8E28-4135E293C473}" srcOrd="0" destOrd="0" presId="urn:microsoft.com/office/officeart/2005/8/layout/default"/>
    <dgm:cxn modelId="{EDDEA6B7-732C-48A8-A03E-4CB9CD65CCD8}" type="presParOf" srcId="{80FA0712-9613-4435-8C3E-B382801FEA71}" destId="{04F7E5D4-063B-43D2-AFAA-14D702D262EC}" srcOrd="1" destOrd="0" presId="urn:microsoft.com/office/officeart/2005/8/layout/default"/>
    <dgm:cxn modelId="{53F6AC1F-3C59-4694-B5E2-CA2CCEAC4DE7}" type="presParOf" srcId="{80FA0712-9613-4435-8C3E-B382801FEA71}" destId="{50F18168-4F50-45AE-B8B8-9DDD26B467E3}" srcOrd="2" destOrd="0" presId="urn:microsoft.com/office/officeart/2005/8/layout/default"/>
    <dgm:cxn modelId="{F1D4141B-3FFC-48C6-94F5-7660CCAFC76D}" type="presParOf" srcId="{80FA0712-9613-4435-8C3E-B382801FEA71}" destId="{BBFA890C-8DD0-450F-9D87-96F9E5B703D8}" srcOrd="3" destOrd="0" presId="urn:microsoft.com/office/officeart/2005/8/layout/default"/>
    <dgm:cxn modelId="{15C04073-B074-4F0B-90E8-43D96684EA1D}" type="presParOf" srcId="{80FA0712-9613-4435-8C3E-B382801FEA71}" destId="{BB8FB364-A461-42C8-8C98-72DF95A8E574}" srcOrd="4" destOrd="0" presId="urn:microsoft.com/office/officeart/2005/8/layout/default"/>
    <dgm:cxn modelId="{60DEB5B6-FF7A-40E7-83DD-4A14991121C8}" type="presParOf" srcId="{80FA0712-9613-4435-8C3E-B382801FEA71}" destId="{15490634-61DC-4E64-9E96-9CBDB9C64C32}" srcOrd="5" destOrd="0" presId="urn:microsoft.com/office/officeart/2005/8/layout/default"/>
    <dgm:cxn modelId="{1024F216-FEFC-4E08-8A79-E1F4364D33E4}" type="presParOf" srcId="{80FA0712-9613-4435-8C3E-B382801FEA71}" destId="{E217F109-E0B6-4558-B767-3E8AAF82B293}" srcOrd="6" destOrd="0" presId="urn:microsoft.com/office/officeart/2005/8/layout/default"/>
    <dgm:cxn modelId="{C80A8D3F-79A4-49AD-A8AB-3FFA07C015B8}" type="presParOf" srcId="{80FA0712-9613-4435-8C3E-B382801FEA71}" destId="{37BEF68C-BAD7-4F3D-A761-47AB714D8C09}" srcOrd="7" destOrd="0" presId="urn:microsoft.com/office/officeart/2005/8/layout/default"/>
    <dgm:cxn modelId="{ABAF11C5-6E9C-4349-8A6C-6CA78B7E155B}" type="presParOf" srcId="{80FA0712-9613-4435-8C3E-B382801FEA71}" destId="{86F749A5-4F63-4BA1-8DE9-4D8D68AF2482}" srcOrd="8" destOrd="0" presId="urn:microsoft.com/office/officeart/2005/8/layout/default"/>
    <dgm:cxn modelId="{88605167-91CC-4098-90AB-3E1AA1F648AE}" type="presParOf" srcId="{80FA0712-9613-4435-8C3E-B382801FEA71}" destId="{4296C936-AD6F-4B08-B2A0-6E0D82494713}" srcOrd="9" destOrd="0" presId="urn:microsoft.com/office/officeart/2005/8/layout/default"/>
    <dgm:cxn modelId="{02079454-5AA6-4505-A430-1A2EB293F604}" type="presParOf" srcId="{80FA0712-9613-4435-8C3E-B382801FEA71}" destId="{B3265A5D-5E23-4869-9F5B-DF73B3425605}" srcOrd="10" destOrd="0" presId="urn:microsoft.com/office/officeart/2005/8/layout/default"/>
    <dgm:cxn modelId="{0F4DDD5F-A261-4329-856F-368C9F709BF7}" type="presParOf" srcId="{80FA0712-9613-4435-8C3E-B382801FEA71}" destId="{055DE796-DA98-4957-AE2A-A2E6E1615B51}" srcOrd="11" destOrd="0" presId="urn:microsoft.com/office/officeart/2005/8/layout/default"/>
    <dgm:cxn modelId="{0B519586-6EEB-4B4E-A9FF-777C2DD4830C}" type="presParOf" srcId="{80FA0712-9613-4435-8C3E-B382801FEA71}" destId="{B6EBE4DE-7BA4-48B3-8B8B-BE05BB701D44}" srcOrd="12" destOrd="0" presId="urn:microsoft.com/office/officeart/2005/8/layout/default"/>
    <dgm:cxn modelId="{0864EE20-014D-4FE7-B226-A9F58EC5024A}" type="presParOf" srcId="{80FA0712-9613-4435-8C3E-B382801FEA71}" destId="{72150782-3D2D-43DE-9637-E54D4A3907F0}" srcOrd="13" destOrd="0" presId="urn:microsoft.com/office/officeart/2005/8/layout/default"/>
    <dgm:cxn modelId="{018D1258-1D7C-44CE-8DF5-C95FD8334D18}" type="presParOf" srcId="{80FA0712-9613-4435-8C3E-B382801FEA71}" destId="{31247272-1340-43B5-9218-9D2E02B1FBA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49099-3849-4279-9C07-219E74C3CB64}">
      <dsp:nvSpPr>
        <dsp:cNvPr id="0" name=""/>
        <dsp:cNvSpPr/>
      </dsp:nvSpPr>
      <dsp:spPr>
        <a:xfrm>
          <a:off x="580086" y="0"/>
          <a:ext cx="5843605" cy="58436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6C632-B936-49A0-843A-87BD7B7BC0FA}">
      <dsp:nvSpPr>
        <dsp:cNvPr id="0" name=""/>
        <dsp:cNvSpPr/>
      </dsp:nvSpPr>
      <dsp:spPr>
        <a:xfrm>
          <a:off x="1135228" y="555142"/>
          <a:ext cx="2279005" cy="2279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 wanted to look at the effect that menopause has on a person’s mental health and wellbeing in their workplace.</a:t>
          </a:r>
          <a:endParaRPr lang="en-US" sz="1400" kern="1200"/>
        </a:p>
      </dsp:txBody>
      <dsp:txXfrm>
        <a:off x="1246480" y="666394"/>
        <a:ext cx="2056501" cy="2056501"/>
      </dsp:txXfrm>
    </dsp:sp>
    <dsp:sp modelId="{2298D8CD-BCCF-4882-8961-1BB9E2AC3935}">
      <dsp:nvSpPr>
        <dsp:cNvPr id="0" name=""/>
        <dsp:cNvSpPr/>
      </dsp:nvSpPr>
      <dsp:spPr>
        <a:xfrm>
          <a:off x="3589542" y="555142"/>
          <a:ext cx="2279005" cy="22790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 have been severely affected by menopause and wanted to assess whether people are more likely to discuss how it has affected them now that more women are working for longer.</a:t>
          </a:r>
          <a:endParaRPr lang="en-US" sz="1400" kern="1200"/>
        </a:p>
      </dsp:txBody>
      <dsp:txXfrm>
        <a:off x="3700794" y="666394"/>
        <a:ext cx="2056501" cy="2056501"/>
      </dsp:txXfrm>
    </dsp:sp>
    <dsp:sp modelId="{666A5B70-4B04-4250-97E7-639638F84466}">
      <dsp:nvSpPr>
        <dsp:cNvPr id="0" name=""/>
        <dsp:cNvSpPr/>
      </dsp:nvSpPr>
      <dsp:spPr>
        <a:xfrm>
          <a:off x="1135228" y="3009456"/>
          <a:ext cx="2279005" cy="22790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 have worked in an employment department for over 20 years and wanted to see how businesses are navigating this issue.</a:t>
          </a:r>
        </a:p>
      </dsp:txBody>
      <dsp:txXfrm>
        <a:off x="1246480" y="3120708"/>
        <a:ext cx="2056501" cy="2056501"/>
      </dsp:txXfrm>
    </dsp:sp>
    <dsp:sp modelId="{B8D86742-131A-49C2-BBCA-7ED376F42A28}">
      <dsp:nvSpPr>
        <dsp:cNvPr id="0" name=""/>
        <dsp:cNvSpPr/>
      </dsp:nvSpPr>
      <dsp:spPr>
        <a:xfrm>
          <a:off x="3589542" y="3009456"/>
          <a:ext cx="2279005" cy="22790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Government as declined to make menopause a protected characteristic and I wanted to see whether employers and employees agreed with this.</a:t>
          </a:r>
        </a:p>
      </dsp:txBody>
      <dsp:txXfrm>
        <a:off x="3700794" y="3120708"/>
        <a:ext cx="2056501" cy="20565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C8E2-4345-48DE-B2E4-66D18A5C2F1D}">
      <dsp:nvSpPr>
        <dsp:cNvPr id="0" name=""/>
        <dsp:cNvSpPr/>
      </dsp:nvSpPr>
      <dsp:spPr>
        <a:xfrm>
          <a:off x="0" y="108948"/>
          <a:ext cx="5626542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Air conditioning – granted due to number of staff requesting</a:t>
          </a:r>
          <a:endParaRPr lang="en-US" sz="2200" kern="1200"/>
        </a:p>
      </dsp:txBody>
      <dsp:txXfrm>
        <a:off x="42722" y="151670"/>
        <a:ext cx="5541098" cy="789716"/>
      </dsp:txXfrm>
    </dsp:sp>
    <dsp:sp modelId="{4DC6CDA1-57DC-4679-877E-5D49D9086156}">
      <dsp:nvSpPr>
        <dsp:cNvPr id="0" name=""/>
        <dsp:cNvSpPr/>
      </dsp:nvSpPr>
      <dsp:spPr>
        <a:xfrm>
          <a:off x="0" y="1047468"/>
          <a:ext cx="5626542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Promises made for improvement but not carried out</a:t>
          </a:r>
          <a:endParaRPr lang="en-US" sz="2200" kern="1200"/>
        </a:p>
      </dsp:txBody>
      <dsp:txXfrm>
        <a:off x="42722" y="1090190"/>
        <a:ext cx="5541098" cy="789716"/>
      </dsp:txXfrm>
    </dsp:sp>
    <dsp:sp modelId="{BB2FD878-7E94-43D3-AB32-08FF52615D03}">
      <dsp:nvSpPr>
        <dsp:cNvPr id="0" name=""/>
        <dsp:cNvSpPr/>
      </dsp:nvSpPr>
      <dsp:spPr>
        <a:xfrm>
          <a:off x="0" y="1985989"/>
          <a:ext cx="5626542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Supportive manager &amp; workplace – flexible working granted</a:t>
          </a:r>
          <a:endParaRPr lang="en-US" sz="2200" kern="1200"/>
        </a:p>
      </dsp:txBody>
      <dsp:txXfrm>
        <a:off x="42722" y="2028711"/>
        <a:ext cx="5541098" cy="789716"/>
      </dsp:txXfrm>
    </dsp:sp>
    <dsp:sp modelId="{7A7D77F4-27E7-4134-B370-ABDF12E83679}">
      <dsp:nvSpPr>
        <dsp:cNvPr id="0" name=""/>
        <dsp:cNvSpPr/>
      </dsp:nvSpPr>
      <dsp:spPr>
        <a:xfrm>
          <a:off x="0" y="2924509"/>
          <a:ext cx="5626542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Agreed safe word for mental health</a:t>
          </a:r>
          <a:endParaRPr lang="en-US" sz="2200" kern="1200"/>
        </a:p>
      </dsp:txBody>
      <dsp:txXfrm>
        <a:off x="42722" y="2967231"/>
        <a:ext cx="5541098" cy="789716"/>
      </dsp:txXfrm>
    </dsp:sp>
    <dsp:sp modelId="{D8948DEC-C99A-4065-9051-7CD7EA774549}">
      <dsp:nvSpPr>
        <dsp:cNvPr id="0" name=""/>
        <dsp:cNvSpPr/>
      </dsp:nvSpPr>
      <dsp:spPr>
        <a:xfrm>
          <a:off x="0" y="3863029"/>
          <a:ext cx="5626542" cy="875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Uniforms made with sweat wicking material for comfort</a:t>
          </a:r>
          <a:endParaRPr lang="en-US" sz="2200" kern="1200"/>
        </a:p>
      </dsp:txBody>
      <dsp:txXfrm>
        <a:off x="42722" y="3905751"/>
        <a:ext cx="5541098" cy="789716"/>
      </dsp:txXfrm>
    </dsp:sp>
    <dsp:sp modelId="{873D1B93-42D5-4583-B937-B6A2B919DB86}">
      <dsp:nvSpPr>
        <dsp:cNvPr id="0" name=""/>
        <dsp:cNvSpPr/>
      </dsp:nvSpPr>
      <dsp:spPr>
        <a:xfrm>
          <a:off x="0" y="4801549"/>
          <a:ext cx="5626542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Menopause support group &amp; training for everyone</a:t>
          </a:r>
          <a:endParaRPr lang="en-US" sz="2200" kern="1200"/>
        </a:p>
      </dsp:txBody>
      <dsp:txXfrm>
        <a:off x="42722" y="4844271"/>
        <a:ext cx="5541098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21478-A481-4AE1-B234-F25253D022AD}">
      <dsp:nvSpPr>
        <dsp:cNvPr id="0" name=""/>
        <dsp:cNvSpPr/>
      </dsp:nvSpPr>
      <dsp:spPr>
        <a:xfrm>
          <a:off x="0" y="52159"/>
          <a:ext cx="5626542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Acceptable heat levels in all work areas</a:t>
          </a:r>
          <a:endParaRPr lang="en-US" sz="2700" kern="1200"/>
        </a:p>
      </dsp:txBody>
      <dsp:txXfrm>
        <a:off x="52431" y="104590"/>
        <a:ext cx="5521680" cy="969198"/>
      </dsp:txXfrm>
    </dsp:sp>
    <dsp:sp modelId="{A173BAB7-C12D-4BBB-A980-297C990E8913}">
      <dsp:nvSpPr>
        <dsp:cNvPr id="0" name=""/>
        <dsp:cNvSpPr/>
      </dsp:nvSpPr>
      <dsp:spPr>
        <a:xfrm>
          <a:off x="0" y="1203979"/>
          <a:ext cx="5626542" cy="1074060"/>
        </a:xfrm>
        <a:prstGeom prst="roundRect">
          <a:avLst/>
        </a:prstGeom>
        <a:solidFill>
          <a:schemeClr val="accent2">
            <a:hueOff val="-5023430"/>
            <a:satOff val="68"/>
            <a:lumOff val="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Flexible working hours</a:t>
          </a:r>
          <a:endParaRPr lang="en-US" sz="2700" kern="1200"/>
        </a:p>
      </dsp:txBody>
      <dsp:txXfrm>
        <a:off x="52431" y="1256410"/>
        <a:ext cx="5521680" cy="969198"/>
      </dsp:txXfrm>
    </dsp:sp>
    <dsp:sp modelId="{D18E8205-0C61-4271-8BAE-5894B0CC545C}">
      <dsp:nvSpPr>
        <dsp:cNvPr id="0" name=""/>
        <dsp:cNvSpPr/>
      </dsp:nvSpPr>
      <dsp:spPr>
        <a:xfrm>
          <a:off x="0" y="2355799"/>
          <a:ext cx="5626542" cy="1074060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Menopause advocate</a:t>
          </a:r>
          <a:endParaRPr lang="en-US" sz="2700" kern="1200"/>
        </a:p>
      </dsp:txBody>
      <dsp:txXfrm>
        <a:off x="52431" y="2408230"/>
        <a:ext cx="5521680" cy="969198"/>
      </dsp:txXfrm>
    </dsp:sp>
    <dsp:sp modelId="{F69976C4-9BEB-4486-BF98-4F79160CF3B9}">
      <dsp:nvSpPr>
        <dsp:cNvPr id="0" name=""/>
        <dsp:cNvSpPr/>
      </dsp:nvSpPr>
      <dsp:spPr>
        <a:xfrm>
          <a:off x="0" y="3507619"/>
          <a:ext cx="5626542" cy="1074060"/>
        </a:xfrm>
        <a:prstGeom prst="roundRect">
          <a:avLst/>
        </a:prstGeom>
        <a:solidFill>
          <a:schemeClr val="accent2">
            <a:hueOff val="-15070291"/>
            <a:satOff val="205"/>
            <a:lumOff val="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 cool and quiet room to go to when needed</a:t>
          </a:r>
          <a:endParaRPr lang="en-US" sz="2700" kern="1200"/>
        </a:p>
      </dsp:txBody>
      <dsp:txXfrm>
        <a:off x="52431" y="3560050"/>
        <a:ext cx="5521680" cy="969198"/>
      </dsp:txXfrm>
    </dsp:sp>
    <dsp:sp modelId="{D771965B-7CC1-4C3F-9A7B-4887D9C4F974}">
      <dsp:nvSpPr>
        <dsp:cNvPr id="0" name=""/>
        <dsp:cNvSpPr/>
      </dsp:nvSpPr>
      <dsp:spPr>
        <a:xfrm>
          <a:off x="0" y="4659439"/>
          <a:ext cx="5626542" cy="1074060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More fans without having to beg for them</a:t>
          </a:r>
          <a:endParaRPr lang="en-US" sz="2700" kern="1200"/>
        </a:p>
      </dsp:txBody>
      <dsp:txXfrm>
        <a:off x="52431" y="4711870"/>
        <a:ext cx="5521680" cy="969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4977E-962B-4BE5-8682-35AEA981C32A}">
      <dsp:nvSpPr>
        <dsp:cNvPr id="0" name=""/>
        <dsp:cNvSpPr/>
      </dsp:nvSpPr>
      <dsp:spPr>
        <a:xfrm>
          <a:off x="0" y="47239"/>
          <a:ext cx="5626542" cy="18394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Would you consider CBT?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Yes (25%)	Maybe (50%)</a:t>
          </a:r>
          <a:endParaRPr lang="en-US" sz="3000" kern="1200" dirty="0"/>
        </a:p>
      </dsp:txBody>
      <dsp:txXfrm>
        <a:off x="89795" y="137034"/>
        <a:ext cx="5446952" cy="1659869"/>
      </dsp:txXfrm>
    </dsp:sp>
    <dsp:sp modelId="{D6652518-24B2-47D5-8451-2C92E0EB4001}">
      <dsp:nvSpPr>
        <dsp:cNvPr id="0" name=""/>
        <dsp:cNvSpPr/>
      </dsp:nvSpPr>
      <dsp:spPr>
        <a:xfrm>
          <a:off x="0" y="1973099"/>
          <a:ext cx="5626542" cy="1839459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Have you considered leaving?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Yes (25%)	Maybe (8%)</a:t>
          </a:r>
          <a:endParaRPr lang="en-US" sz="3000" kern="1200" dirty="0"/>
        </a:p>
      </dsp:txBody>
      <dsp:txXfrm>
        <a:off x="89795" y="2062894"/>
        <a:ext cx="5446952" cy="1659869"/>
      </dsp:txXfrm>
    </dsp:sp>
    <dsp:sp modelId="{82D4507D-A6BA-4B8D-B7FB-19A45C27413E}">
      <dsp:nvSpPr>
        <dsp:cNvPr id="0" name=""/>
        <dsp:cNvSpPr/>
      </dsp:nvSpPr>
      <dsp:spPr>
        <a:xfrm>
          <a:off x="0" y="3898958"/>
          <a:ext cx="5626542" cy="1839459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Should it be a protected characteristic?		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Yes (71%)	Maybe (25%)</a:t>
          </a:r>
          <a:endParaRPr lang="en-US" sz="3000" kern="1200" dirty="0"/>
        </a:p>
      </dsp:txBody>
      <dsp:txXfrm>
        <a:off x="89795" y="3988753"/>
        <a:ext cx="5446952" cy="16598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03445-5531-4108-AB7A-1819A789A826}">
      <dsp:nvSpPr>
        <dsp:cNvPr id="0" name=""/>
        <dsp:cNvSpPr/>
      </dsp:nvSpPr>
      <dsp:spPr>
        <a:xfrm>
          <a:off x="0" y="137892"/>
          <a:ext cx="5626542" cy="872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Asked for number of employees</a:t>
          </a:r>
          <a:endParaRPr lang="en-US" sz="1900" kern="1200"/>
        </a:p>
      </dsp:txBody>
      <dsp:txXfrm>
        <a:off x="42602" y="180494"/>
        <a:ext cx="5541338" cy="787508"/>
      </dsp:txXfrm>
    </dsp:sp>
    <dsp:sp modelId="{5DC1FA0C-F68C-461D-9828-AB31D80251E1}">
      <dsp:nvSpPr>
        <dsp:cNvPr id="0" name=""/>
        <dsp:cNvSpPr/>
      </dsp:nvSpPr>
      <dsp:spPr>
        <a:xfrm>
          <a:off x="0" y="1065324"/>
          <a:ext cx="5626542" cy="872712"/>
        </a:xfrm>
        <a:prstGeom prst="roundRect">
          <a:avLst/>
        </a:prstGeom>
        <a:solidFill>
          <a:schemeClr val="accent2">
            <a:hueOff val="-4018744"/>
            <a:satOff val="55"/>
            <a:lumOff val="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 percentage were identifying as female 45-55?</a:t>
          </a:r>
          <a:endParaRPr lang="en-US" sz="1900" kern="1200" dirty="0"/>
        </a:p>
      </dsp:txBody>
      <dsp:txXfrm>
        <a:off x="42602" y="1107926"/>
        <a:ext cx="5541338" cy="787508"/>
      </dsp:txXfrm>
    </dsp:sp>
    <dsp:sp modelId="{101CD5C1-D01B-4EB0-A1D5-2614AB721954}">
      <dsp:nvSpPr>
        <dsp:cNvPr id="0" name=""/>
        <dsp:cNvSpPr/>
      </dsp:nvSpPr>
      <dsp:spPr>
        <a:xfrm>
          <a:off x="0" y="1992756"/>
          <a:ext cx="5626542" cy="872712"/>
        </a:xfrm>
        <a:prstGeom prst="roundRect">
          <a:avLst/>
        </a:prstGeom>
        <a:solidFill>
          <a:schemeClr val="accent2">
            <a:hueOff val="-8037489"/>
            <a:satOff val="110"/>
            <a:lumOff val="1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Do they have a menopause policy?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(100% said no)</a:t>
          </a:r>
          <a:endParaRPr lang="en-US" sz="1900" kern="1200" dirty="0"/>
        </a:p>
      </dsp:txBody>
      <dsp:txXfrm>
        <a:off x="42602" y="2035358"/>
        <a:ext cx="5541338" cy="787508"/>
      </dsp:txXfrm>
    </dsp:sp>
    <dsp:sp modelId="{452B0832-E807-422A-94C6-AD98C3199710}">
      <dsp:nvSpPr>
        <dsp:cNvPr id="0" name=""/>
        <dsp:cNvSpPr/>
      </dsp:nvSpPr>
      <dsp:spPr>
        <a:xfrm>
          <a:off x="0" y="2920188"/>
          <a:ext cx="5626542" cy="872712"/>
        </a:xfrm>
        <a:prstGeom prst="roundRect">
          <a:avLst/>
        </a:prstGeom>
        <a:solidFill>
          <a:schemeClr val="accent2">
            <a:hueOff val="-12056234"/>
            <a:satOff val="164"/>
            <a:lumOff val="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Menopause advocate?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(100% said no)</a:t>
          </a:r>
          <a:endParaRPr lang="en-US" sz="1900" kern="1200" dirty="0"/>
        </a:p>
      </dsp:txBody>
      <dsp:txXfrm>
        <a:off x="42602" y="2962790"/>
        <a:ext cx="5541338" cy="787508"/>
      </dsp:txXfrm>
    </dsp:sp>
    <dsp:sp modelId="{E3478785-AF8E-47F0-9972-4B5B5201D237}">
      <dsp:nvSpPr>
        <dsp:cNvPr id="0" name=""/>
        <dsp:cNvSpPr/>
      </dsp:nvSpPr>
      <dsp:spPr>
        <a:xfrm>
          <a:off x="0" y="3847621"/>
          <a:ext cx="5626542" cy="872712"/>
        </a:xfrm>
        <a:prstGeom prst="roundRect">
          <a:avLst/>
        </a:prstGeom>
        <a:solidFill>
          <a:schemeClr val="accent2">
            <a:hueOff val="-16074977"/>
            <a:satOff val="219"/>
            <a:lumOff val="2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Have they been approached by an employee? (Yes 25%)</a:t>
          </a:r>
          <a:endParaRPr lang="en-US" sz="1900" kern="1200" dirty="0"/>
        </a:p>
      </dsp:txBody>
      <dsp:txXfrm>
        <a:off x="42602" y="3890223"/>
        <a:ext cx="5541338" cy="787508"/>
      </dsp:txXfrm>
    </dsp:sp>
    <dsp:sp modelId="{A3390689-FCD2-4DD8-9ED6-F0F3BC85B066}">
      <dsp:nvSpPr>
        <dsp:cNvPr id="0" name=""/>
        <dsp:cNvSpPr/>
      </dsp:nvSpPr>
      <dsp:spPr>
        <a:xfrm>
          <a:off x="0" y="4775053"/>
          <a:ext cx="5626542" cy="872712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Were they confident to discuss?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(yes – 75%)</a:t>
          </a:r>
          <a:endParaRPr lang="en-US" sz="1900" kern="1200" dirty="0"/>
        </a:p>
      </dsp:txBody>
      <dsp:txXfrm>
        <a:off x="42602" y="4817655"/>
        <a:ext cx="5541338" cy="7875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D466-963A-4240-B580-FABE5F7A1FA5}">
      <dsp:nvSpPr>
        <dsp:cNvPr id="0" name=""/>
        <dsp:cNvSpPr/>
      </dsp:nvSpPr>
      <dsp:spPr>
        <a:xfrm>
          <a:off x="0" y="38580"/>
          <a:ext cx="5626542" cy="59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Would you offer an employee referral to OH? 	Yes (75%)</a:t>
          </a:r>
          <a:endParaRPr lang="en-US" sz="1500" kern="1200"/>
        </a:p>
      </dsp:txBody>
      <dsp:txXfrm>
        <a:off x="29088" y="67668"/>
        <a:ext cx="5568366" cy="537701"/>
      </dsp:txXfrm>
    </dsp:sp>
    <dsp:sp modelId="{9CA4C2C2-27C1-45A6-B31D-3CDE009EBC62}">
      <dsp:nvSpPr>
        <dsp:cNvPr id="0" name=""/>
        <dsp:cNvSpPr/>
      </dsp:nvSpPr>
      <dsp:spPr>
        <a:xfrm>
          <a:off x="0" y="677658"/>
          <a:ext cx="5626542" cy="595877"/>
        </a:xfrm>
        <a:prstGeom prst="roundRect">
          <a:avLst/>
        </a:prstGeom>
        <a:solidFill>
          <a:schemeClr val="accent2">
            <a:hueOff val="-2511715"/>
            <a:satOff val="34"/>
            <a:lumOff val="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Would you offer CBT to help someone?	Yes (75%)</a:t>
          </a:r>
          <a:endParaRPr lang="en-US" sz="1500" kern="1200" dirty="0"/>
        </a:p>
      </dsp:txBody>
      <dsp:txXfrm>
        <a:off x="29088" y="706746"/>
        <a:ext cx="5568366" cy="537701"/>
      </dsp:txXfrm>
    </dsp:sp>
    <dsp:sp modelId="{0638ECB2-2BF1-4A86-8B18-B7A952ECCBCD}">
      <dsp:nvSpPr>
        <dsp:cNvPr id="0" name=""/>
        <dsp:cNvSpPr/>
      </dsp:nvSpPr>
      <dsp:spPr>
        <a:xfrm>
          <a:off x="0" y="1316735"/>
          <a:ext cx="5626542" cy="595877"/>
        </a:xfrm>
        <a:prstGeom prst="roundRect">
          <a:avLst/>
        </a:prstGeom>
        <a:solidFill>
          <a:schemeClr val="accent2">
            <a:hueOff val="-5023430"/>
            <a:satOff val="68"/>
            <a:lumOff val="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Do you offer any of the following?</a:t>
          </a:r>
          <a:endParaRPr lang="en-US" sz="1500" kern="1200"/>
        </a:p>
      </dsp:txBody>
      <dsp:txXfrm>
        <a:off x="29088" y="1345823"/>
        <a:ext cx="5568366" cy="537701"/>
      </dsp:txXfrm>
    </dsp:sp>
    <dsp:sp modelId="{F68A199D-EC15-4BDF-9341-97BDFE55E4A1}">
      <dsp:nvSpPr>
        <dsp:cNvPr id="0" name=""/>
        <dsp:cNvSpPr/>
      </dsp:nvSpPr>
      <dsp:spPr>
        <a:xfrm>
          <a:off x="0" y="1955812"/>
          <a:ext cx="5626542" cy="595877"/>
        </a:xfrm>
        <a:prstGeom prst="roundRect">
          <a:avLst/>
        </a:prstGeom>
        <a:solidFill>
          <a:schemeClr val="accent2">
            <a:hueOff val="-7535145"/>
            <a:satOff val="103"/>
            <a:lumOff val="12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Desk fans													(50%)</a:t>
          </a:r>
          <a:endParaRPr lang="en-US" sz="1500" kern="1200" dirty="0"/>
        </a:p>
      </dsp:txBody>
      <dsp:txXfrm>
        <a:off x="29088" y="1984900"/>
        <a:ext cx="5568366" cy="537701"/>
      </dsp:txXfrm>
    </dsp:sp>
    <dsp:sp modelId="{E836C889-71C9-4393-858D-4C7D2C9CE75F}">
      <dsp:nvSpPr>
        <dsp:cNvPr id="0" name=""/>
        <dsp:cNvSpPr/>
      </dsp:nvSpPr>
      <dsp:spPr>
        <a:xfrm>
          <a:off x="0" y="2594890"/>
          <a:ext cx="5626542" cy="595877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Appropriate toilet facilities											(100%)</a:t>
          </a:r>
          <a:endParaRPr lang="en-US" sz="1500" kern="1200" dirty="0"/>
        </a:p>
      </dsp:txBody>
      <dsp:txXfrm>
        <a:off x="29088" y="2623978"/>
        <a:ext cx="5568366" cy="537701"/>
      </dsp:txXfrm>
    </dsp:sp>
    <dsp:sp modelId="{4AAFEAF5-3A70-44E8-B4F8-F189A2F0ECE8}">
      <dsp:nvSpPr>
        <dsp:cNvPr id="0" name=""/>
        <dsp:cNvSpPr/>
      </dsp:nvSpPr>
      <dsp:spPr>
        <a:xfrm>
          <a:off x="0" y="3233967"/>
          <a:ext cx="5626542" cy="595877"/>
        </a:xfrm>
        <a:prstGeom prst="roundRect">
          <a:avLst/>
        </a:prstGeom>
        <a:solidFill>
          <a:schemeClr val="accent2">
            <a:hueOff val="-12558576"/>
            <a:satOff val="171"/>
            <a:lumOff val="20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Access to cold drinking water											(100%)</a:t>
          </a:r>
          <a:endParaRPr lang="en-US" sz="1500" kern="1200" dirty="0"/>
        </a:p>
      </dsp:txBody>
      <dsp:txXfrm>
        <a:off x="29088" y="3263055"/>
        <a:ext cx="5568366" cy="537701"/>
      </dsp:txXfrm>
    </dsp:sp>
    <dsp:sp modelId="{21278DDD-241B-4A59-A536-A2B66B9482A8}">
      <dsp:nvSpPr>
        <dsp:cNvPr id="0" name=""/>
        <dsp:cNvSpPr/>
      </dsp:nvSpPr>
      <dsp:spPr>
        <a:xfrm>
          <a:off x="0" y="3873045"/>
          <a:ext cx="5626542" cy="595877"/>
        </a:xfrm>
        <a:prstGeom prst="roundRect">
          <a:avLst/>
        </a:prstGeom>
        <a:solidFill>
          <a:schemeClr val="accent2">
            <a:hueOff val="-15070291"/>
            <a:satOff val="205"/>
            <a:lumOff val="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Flexible working 												(100%)</a:t>
          </a:r>
          <a:endParaRPr lang="en-US" sz="1500" kern="1200" dirty="0"/>
        </a:p>
      </dsp:txBody>
      <dsp:txXfrm>
        <a:off x="29088" y="3902133"/>
        <a:ext cx="5568366" cy="537701"/>
      </dsp:txXfrm>
    </dsp:sp>
    <dsp:sp modelId="{E6085F16-A148-4884-8D63-D8CDAA3A573D}">
      <dsp:nvSpPr>
        <dsp:cNvPr id="0" name=""/>
        <dsp:cNvSpPr/>
      </dsp:nvSpPr>
      <dsp:spPr>
        <a:xfrm>
          <a:off x="0" y="4512122"/>
          <a:ext cx="5626542" cy="595877"/>
        </a:xfrm>
        <a:prstGeom prst="roundRect">
          <a:avLst/>
        </a:prstGeom>
        <a:solidFill>
          <a:schemeClr val="accent2">
            <a:hueOff val="-17582007"/>
            <a:satOff val="240"/>
            <a:lumOff val="2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option to work from home (if appropriate)									(50%)</a:t>
          </a:r>
          <a:endParaRPr lang="en-US" sz="1500" kern="1200" dirty="0"/>
        </a:p>
      </dsp:txBody>
      <dsp:txXfrm>
        <a:off x="29088" y="4541210"/>
        <a:ext cx="5568366" cy="537701"/>
      </dsp:txXfrm>
    </dsp:sp>
    <dsp:sp modelId="{6CB69806-ACF4-46B0-A1F3-8526E98B00EF}">
      <dsp:nvSpPr>
        <dsp:cNvPr id="0" name=""/>
        <dsp:cNvSpPr/>
      </dsp:nvSpPr>
      <dsp:spPr>
        <a:xfrm>
          <a:off x="0" y="5151199"/>
          <a:ext cx="5626542" cy="595877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Access to a quiet room												(0%)</a:t>
          </a:r>
          <a:endParaRPr lang="en-US" sz="1500" kern="1200" dirty="0"/>
        </a:p>
      </dsp:txBody>
      <dsp:txXfrm>
        <a:off x="29088" y="5180287"/>
        <a:ext cx="5568366" cy="5377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B956F-3AD4-4FDE-A476-8EB4DB3B18CD}">
      <dsp:nvSpPr>
        <dsp:cNvPr id="0" name=""/>
        <dsp:cNvSpPr/>
      </dsp:nvSpPr>
      <dsp:spPr>
        <a:xfrm>
          <a:off x="0" y="68628"/>
          <a:ext cx="5626542" cy="182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Are there any other adjustments that you offer?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(0)</a:t>
          </a:r>
          <a:endParaRPr lang="en-US" sz="3000" kern="1200" dirty="0"/>
        </a:p>
      </dsp:txBody>
      <dsp:txXfrm>
        <a:off x="89099" y="157727"/>
        <a:ext cx="5448344" cy="1647002"/>
      </dsp:txXfrm>
    </dsp:sp>
    <dsp:sp modelId="{A94B1E6A-8E01-4685-9E3D-1D9A20105F88}">
      <dsp:nvSpPr>
        <dsp:cNvPr id="0" name=""/>
        <dsp:cNvSpPr/>
      </dsp:nvSpPr>
      <dsp:spPr>
        <a:xfrm>
          <a:off x="0" y="1980228"/>
          <a:ext cx="5626542" cy="1825200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Do you think any employees have left?		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No</a:t>
          </a:r>
          <a:endParaRPr lang="en-US" sz="3000" kern="1200" dirty="0"/>
        </a:p>
      </dsp:txBody>
      <dsp:txXfrm>
        <a:off x="89099" y="2069327"/>
        <a:ext cx="5448344" cy="1647002"/>
      </dsp:txXfrm>
    </dsp:sp>
    <dsp:sp modelId="{F9E9E8C0-50C9-4945-8155-5FB89AC9AD73}">
      <dsp:nvSpPr>
        <dsp:cNvPr id="0" name=""/>
        <dsp:cNvSpPr/>
      </dsp:nvSpPr>
      <dsp:spPr>
        <a:xfrm>
          <a:off x="0" y="3891829"/>
          <a:ext cx="5626542" cy="1825200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Should it be a protected characteristic?		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Yes	75%</a:t>
          </a:r>
          <a:endParaRPr lang="en-US" sz="3000" kern="1200" dirty="0"/>
        </a:p>
      </dsp:txBody>
      <dsp:txXfrm>
        <a:off x="89099" y="3980928"/>
        <a:ext cx="5448344" cy="1647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812AD-97EB-4047-8356-DDA51988603A}">
      <dsp:nvSpPr>
        <dsp:cNvPr id="0" name=""/>
        <dsp:cNvSpPr/>
      </dsp:nvSpPr>
      <dsp:spPr>
        <a:xfrm>
          <a:off x="0" y="438637"/>
          <a:ext cx="5626542" cy="7772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Didn’t ask about anxiety in questionnaire</a:t>
          </a:r>
          <a:endParaRPr lang="en-US" sz="1700" kern="1200"/>
        </a:p>
      </dsp:txBody>
      <dsp:txXfrm>
        <a:off x="37943" y="476580"/>
        <a:ext cx="5550656" cy="701377"/>
      </dsp:txXfrm>
    </dsp:sp>
    <dsp:sp modelId="{8B71A7CD-8FE9-407E-A796-35B8CA6C7205}">
      <dsp:nvSpPr>
        <dsp:cNvPr id="0" name=""/>
        <dsp:cNvSpPr/>
      </dsp:nvSpPr>
      <dsp:spPr>
        <a:xfrm>
          <a:off x="0" y="1264861"/>
          <a:ext cx="5626542" cy="777263"/>
        </a:xfrm>
        <a:prstGeom prst="roundRect">
          <a:avLst/>
        </a:prstGeom>
        <a:solidFill>
          <a:schemeClr val="accent2">
            <a:hueOff val="-4018744"/>
            <a:satOff val="55"/>
            <a:lumOff val="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Disappointed with number of company responses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(Possibly because I work in legal sector in employment)</a:t>
          </a:r>
          <a:endParaRPr lang="en-US" sz="1700" kern="1200" dirty="0"/>
        </a:p>
      </dsp:txBody>
      <dsp:txXfrm>
        <a:off x="37943" y="1302804"/>
        <a:ext cx="5550656" cy="701377"/>
      </dsp:txXfrm>
    </dsp:sp>
    <dsp:sp modelId="{B2D52B43-FB02-4BB0-ADBA-20BE6A414B27}">
      <dsp:nvSpPr>
        <dsp:cNvPr id="0" name=""/>
        <dsp:cNvSpPr/>
      </dsp:nvSpPr>
      <dsp:spPr>
        <a:xfrm>
          <a:off x="0" y="2091085"/>
          <a:ext cx="5626542" cy="777263"/>
        </a:xfrm>
        <a:prstGeom prst="roundRect">
          <a:avLst/>
        </a:prstGeom>
        <a:solidFill>
          <a:schemeClr val="accent2">
            <a:hueOff val="-8037489"/>
            <a:satOff val="110"/>
            <a:lumOff val="1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People are reluctant to disclose in case it affects them at work</a:t>
          </a:r>
          <a:endParaRPr lang="en-US" sz="1700" kern="1200"/>
        </a:p>
      </dsp:txBody>
      <dsp:txXfrm>
        <a:off x="37943" y="2129028"/>
        <a:ext cx="5550656" cy="701377"/>
      </dsp:txXfrm>
    </dsp:sp>
    <dsp:sp modelId="{D6F83EA9-9415-4385-AC3C-0D0FD4B734DE}">
      <dsp:nvSpPr>
        <dsp:cNvPr id="0" name=""/>
        <dsp:cNvSpPr/>
      </dsp:nvSpPr>
      <dsp:spPr>
        <a:xfrm>
          <a:off x="0" y="2917308"/>
          <a:ext cx="5626542" cy="777263"/>
        </a:xfrm>
        <a:prstGeom prst="roundRect">
          <a:avLst/>
        </a:prstGeom>
        <a:solidFill>
          <a:schemeClr val="accent2">
            <a:hueOff val="-12056234"/>
            <a:satOff val="164"/>
            <a:lumOff val="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Companies are reluctant to change culture</a:t>
          </a:r>
          <a:endParaRPr lang="en-US" sz="1700" kern="1200"/>
        </a:p>
      </dsp:txBody>
      <dsp:txXfrm>
        <a:off x="37943" y="2955251"/>
        <a:ext cx="5550656" cy="701377"/>
      </dsp:txXfrm>
    </dsp:sp>
    <dsp:sp modelId="{9653E67F-7831-4333-9AA0-68EA2505102E}">
      <dsp:nvSpPr>
        <dsp:cNvPr id="0" name=""/>
        <dsp:cNvSpPr/>
      </dsp:nvSpPr>
      <dsp:spPr>
        <a:xfrm>
          <a:off x="0" y="3743532"/>
          <a:ext cx="5626542" cy="777263"/>
        </a:xfrm>
        <a:prstGeom prst="roundRect">
          <a:avLst/>
        </a:prstGeom>
        <a:solidFill>
          <a:schemeClr val="accent2">
            <a:hueOff val="-16074977"/>
            <a:satOff val="219"/>
            <a:lumOff val="2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7943" y="3781475"/>
        <a:ext cx="5550656" cy="701377"/>
      </dsp:txXfrm>
    </dsp:sp>
    <dsp:sp modelId="{F74772A3-70C9-44D1-A811-5D3E52B26B17}">
      <dsp:nvSpPr>
        <dsp:cNvPr id="0" name=""/>
        <dsp:cNvSpPr/>
      </dsp:nvSpPr>
      <dsp:spPr>
        <a:xfrm>
          <a:off x="0" y="4569756"/>
          <a:ext cx="5626542" cy="777263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Don’t think people in my age group will benefit much and this needs to evolve </a:t>
          </a:r>
          <a:endParaRPr lang="en-US" sz="1700" kern="1200"/>
        </a:p>
      </dsp:txBody>
      <dsp:txXfrm>
        <a:off x="37943" y="4607699"/>
        <a:ext cx="5550656" cy="7013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C290-267B-41B7-A655-C83353B1839E}">
      <dsp:nvSpPr>
        <dsp:cNvPr id="0" name=""/>
        <dsp:cNvSpPr/>
      </dsp:nvSpPr>
      <dsp:spPr>
        <a:xfrm>
          <a:off x="0" y="155768"/>
          <a:ext cx="5626542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Fastest growing demographic</a:t>
          </a:r>
          <a:endParaRPr lang="en-US" sz="1600" kern="1200"/>
        </a:p>
      </dsp:txBody>
      <dsp:txXfrm>
        <a:off x="42663" y="198431"/>
        <a:ext cx="5541216" cy="788627"/>
      </dsp:txXfrm>
    </dsp:sp>
    <dsp:sp modelId="{B3403C28-BC9A-4DC9-A0E8-939F118C489C}">
      <dsp:nvSpPr>
        <dsp:cNvPr id="0" name=""/>
        <dsp:cNvSpPr/>
      </dsp:nvSpPr>
      <dsp:spPr>
        <a:xfrm>
          <a:off x="0" y="1075802"/>
          <a:ext cx="5626542" cy="873953"/>
        </a:xfrm>
        <a:prstGeom prst="roundRect">
          <a:avLst/>
        </a:prstGeom>
        <a:solidFill>
          <a:schemeClr val="accent2">
            <a:hueOff val="-4018744"/>
            <a:satOff val="55"/>
            <a:lumOff val="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Workplace training for all employees</a:t>
          </a:r>
          <a:endParaRPr lang="en-US" sz="1600" kern="1200"/>
        </a:p>
      </dsp:txBody>
      <dsp:txXfrm>
        <a:off x="42663" y="1118465"/>
        <a:ext cx="5541216" cy="788627"/>
      </dsp:txXfrm>
    </dsp:sp>
    <dsp:sp modelId="{1D421C93-C393-4801-81A2-3A1A5D76A7EA}">
      <dsp:nvSpPr>
        <dsp:cNvPr id="0" name=""/>
        <dsp:cNvSpPr/>
      </dsp:nvSpPr>
      <dsp:spPr>
        <a:xfrm>
          <a:off x="0" y="1995835"/>
          <a:ext cx="5626542" cy="873953"/>
        </a:xfrm>
        <a:prstGeom prst="roundRect">
          <a:avLst/>
        </a:prstGeom>
        <a:solidFill>
          <a:schemeClr val="accent2">
            <a:hueOff val="-8037489"/>
            <a:satOff val="110"/>
            <a:lumOff val="1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Menopause advocates available</a:t>
          </a:r>
          <a:endParaRPr lang="en-US" sz="1600" kern="1200"/>
        </a:p>
      </dsp:txBody>
      <dsp:txXfrm>
        <a:off x="42663" y="2038498"/>
        <a:ext cx="5541216" cy="788627"/>
      </dsp:txXfrm>
    </dsp:sp>
    <dsp:sp modelId="{BF645272-A7B6-4D42-A669-4C0EB9AD25F6}">
      <dsp:nvSpPr>
        <dsp:cNvPr id="0" name=""/>
        <dsp:cNvSpPr/>
      </dsp:nvSpPr>
      <dsp:spPr>
        <a:xfrm>
          <a:off x="0" y="2915869"/>
          <a:ext cx="5626542" cy="873953"/>
        </a:xfrm>
        <a:prstGeom prst="roundRect">
          <a:avLst/>
        </a:prstGeom>
        <a:solidFill>
          <a:schemeClr val="accent2">
            <a:hueOff val="-12056234"/>
            <a:satOff val="164"/>
            <a:lumOff val="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Reasonable adjustments – particularly access to a quiet space if appropriate and achievable</a:t>
          </a:r>
          <a:endParaRPr lang="en-US" sz="1600" kern="1200" dirty="0"/>
        </a:p>
      </dsp:txBody>
      <dsp:txXfrm>
        <a:off x="42663" y="2958532"/>
        <a:ext cx="5541216" cy="788627"/>
      </dsp:txXfrm>
    </dsp:sp>
    <dsp:sp modelId="{2178CAF7-DFA8-43C8-942B-5B67BBBAD628}">
      <dsp:nvSpPr>
        <dsp:cNvPr id="0" name=""/>
        <dsp:cNvSpPr/>
      </dsp:nvSpPr>
      <dsp:spPr>
        <a:xfrm>
          <a:off x="0" y="3835902"/>
          <a:ext cx="5626542" cy="873953"/>
        </a:xfrm>
        <a:prstGeom prst="roundRect">
          <a:avLst/>
        </a:prstGeom>
        <a:solidFill>
          <a:schemeClr val="accent2">
            <a:hueOff val="-16074977"/>
            <a:satOff val="219"/>
            <a:lumOff val="2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Blanket reason for sick leave to be menopause and not the individual symptoms</a:t>
          </a:r>
          <a:endParaRPr lang="en-US" sz="1600" kern="1200"/>
        </a:p>
      </dsp:txBody>
      <dsp:txXfrm>
        <a:off x="42663" y="3878565"/>
        <a:ext cx="5541216" cy="788627"/>
      </dsp:txXfrm>
    </dsp:sp>
    <dsp:sp modelId="{B482AA45-D946-48BB-A2B9-714B3DBFAA71}">
      <dsp:nvSpPr>
        <dsp:cNvPr id="0" name=""/>
        <dsp:cNvSpPr/>
      </dsp:nvSpPr>
      <dsp:spPr>
        <a:xfrm>
          <a:off x="0" y="4755935"/>
          <a:ext cx="5626542" cy="873953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There is a significant connection between having a stressful job and experiencing more severe menopause symptoms</a:t>
          </a:r>
          <a:endParaRPr lang="en-US" sz="1600" kern="1200"/>
        </a:p>
      </dsp:txBody>
      <dsp:txXfrm>
        <a:off x="42663" y="4798598"/>
        <a:ext cx="5541216" cy="7886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AEFE1-7642-4EB5-BEEE-7F4CCC442C90}">
      <dsp:nvSpPr>
        <dsp:cNvPr id="0" name=""/>
        <dsp:cNvSpPr/>
      </dsp:nvSpPr>
      <dsp:spPr>
        <a:xfrm>
          <a:off x="0" y="83298"/>
          <a:ext cx="5626542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Fluctuating hormones can affect traits significantly</a:t>
          </a:r>
          <a:endParaRPr lang="en-US" sz="1900" kern="1200"/>
        </a:p>
      </dsp:txBody>
      <dsp:txXfrm>
        <a:off x="36896" y="120194"/>
        <a:ext cx="5552750" cy="682028"/>
      </dsp:txXfrm>
    </dsp:sp>
    <dsp:sp modelId="{B364B948-3056-498B-B24F-D3AD4234CF11}">
      <dsp:nvSpPr>
        <dsp:cNvPr id="0" name=""/>
        <dsp:cNvSpPr/>
      </dsp:nvSpPr>
      <dsp:spPr>
        <a:xfrm>
          <a:off x="0" y="893839"/>
          <a:ext cx="5626542" cy="755820"/>
        </a:xfrm>
        <a:prstGeom prst="roundRect">
          <a:avLst/>
        </a:prstGeom>
        <a:solidFill>
          <a:schemeClr val="accent2">
            <a:hueOff val="-3348954"/>
            <a:satOff val="46"/>
            <a:lumOff val="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Intensified sensory sensitivities</a:t>
          </a:r>
          <a:endParaRPr lang="en-US" sz="1900" kern="1200"/>
        </a:p>
      </dsp:txBody>
      <dsp:txXfrm>
        <a:off x="36896" y="930735"/>
        <a:ext cx="5552750" cy="682028"/>
      </dsp:txXfrm>
    </dsp:sp>
    <dsp:sp modelId="{E1869C7C-7C67-496C-8A7B-54F9FF9E77BE}">
      <dsp:nvSpPr>
        <dsp:cNvPr id="0" name=""/>
        <dsp:cNvSpPr/>
      </dsp:nvSpPr>
      <dsp:spPr>
        <a:xfrm>
          <a:off x="0" y="1704379"/>
          <a:ext cx="5626542" cy="755820"/>
        </a:xfrm>
        <a:prstGeom prst="roundRect">
          <a:avLst/>
        </a:prstGeom>
        <a:solidFill>
          <a:schemeClr val="accent2">
            <a:hueOff val="-6697907"/>
            <a:satOff val="91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Difficulty with emotional regulation</a:t>
          </a:r>
          <a:endParaRPr lang="en-US" sz="1900" kern="1200"/>
        </a:p>
      </dsp:txBody>
      <dsp:txXfrm>
        <a:off x="36896" y="1741275"/>
        <a:ext cx="5552750" cy="682028"/>
      </dsp:txXfrm>
    </dsp:sp>
    <dsp:sp modelId="{EB320E5E-E971-476D-9E8C-87B198763C49}">
      <dsp:nvSpPr>
        <dsp:cNvPr id="0" name=""/>
        <dsp:cNvSpPr/>
      </dsp:nvSpPr>
      <dsp:spPr>
        <a:xfrm>
          <a:off x="0" y="2514919"/>
          <a:ext cx="5626542" cy="755820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Difficulty with planning, focusing and multitasking</a:t>
          </a:r>
          <a:endParaRPr lang="en-US" sz="1900" kern="1200"/>
        </a:p>
      </dsp:txBody>
      <dsp:txXfrm>
        <a:off x="36896" y="2551815"/>
        <a:ext cx="5552750" cy="682028"/>
      </dsp:txXfrm>
    </dsp:sp>
    <dsp:sp modelId="{2556D4CC-F16E-4FF0-86F4-DF0FEE86FED6}">
      <dsp:nvSpPr>
        <dsp:cNvPr id="0" name=""/>
        <dsp:cNvSpPr/>
      </dsp:nvSpPr>
      <dsp:spPr>
        <a:xfrm>
          <a:off x="0" y="3325459"/>
          <a:ext cx="5626542" cy="755820"/>
        </a:xfrm>
        <a:prstGeom prst="roundRect">
          <a:avLst/>
        </a:prstGeom>
        <a:solidFill>
          <a:schemeClr val="accent2">
            <a:hueOff val="-13395815"/>
            <a:satOff val="183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Difficulty with social interaction and communication</a:t>
          </a:r>
          <a:endParaRPr lang="en-US" sz="1900" kern="1200"/>
        </a:p>
      </dsp:txBody>
      <dsp:txXfrm>
        <a:off x="36896" y="3362355"/>
        <a:ext cx="5552750" cy="682028"/>
      </dsp:txXfrm>
    </dsp:sp>
    <dsp:sp modelId="{424548E5-4926-47C2-9227-7D4963726191}">
      <dsp:nvSpPr>
        <dsp:cNvPr id="0" name=""/>
        <dsp:cNvSpPr/>
      </dsp:nvSpPr>
      <dsp:spPr>
        <a:xfrm>
          <a:off x="0" y="4135999"/>
          <a:ext cx="5626542" cy="755820"/>
        </a:xfrm>
        <a:prstGeom prst="roundRect">
          <a:avLst/>
        </a:prstGeom>
        <a:solidFill>
          <a:schemeClr val="accent2">
            <a:hueOff val="-16744768"/>
            <a:satOff val="228"/>
            <a:lumOff val="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Difficulty communicating emotions</a:t>
          </a:r>
          <a:endParaRPr lang="en-US" sz="1900" kern="1200"/>
        </a:p>
      </dsp:txBody>
      <dsp:txXfrm>
        <a:off x="36896" y="4172895"/>
        <a:ext cx="5552750" cy="682028"/>
      </dsp:txXfrm>
    </dsp:sp>
    <dsp:sp modelId="{33A95702-7867-4475-BF0F-6240C7ADE131}">
      <dsp:nvSpPr>
        <dsp:cNvPr id="0" name=""/>
        <dsp:cNvSpPr/>
      </dsp:nvSpPr>
      <dsp:spPr>
        <a:xfrm>
          <a:off x="0" y="4946538"/>
          <a:ext cx="5626542" cy="755820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This can all play a role in discovering that you are autistic or have ADHD</a:t>
          </a:r>
          <a:endParaRPr lang="en-US" sz="1900" kern="1200" dirty="0"/>
        </a:p>
      </dsp:txBody>
      <dsp:txXfrm>
        <a:off x="36896" y="4983434"/>
        <a:ext cx="5552750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5F7CA-1CD6-4402-B606-C4F57F499F85}">
      <dsp:nvSpPr>
        <dsp:cNvPr id="0" name=""/>
        <dsp:cNvSpPr/>
      </dsp:nvSpPr>
      <dsp:spPr>
        <a:xfrm>
          <a:off x="44670" y="1079"/>
          <a:ext cx="2005049" cy="12030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Mixed methodology of qualitative and quantitative research</a:t>
          </a:r>
          <a:endParaRPr lang="en-US" sz="1300" kern="1200"/>
        </a:p>
      </dsp:txBody>
      <dsp:txXfrm>
        <a:off x="79906" y="36315"/>
        <a:ext cx="1934577" cy="1132557"/>
      </dsp:txXfrm>
    </dsp:sp>
    <dsp:sp modelId="{6A158C8E-0D5B-4A2A-9E2A-0FF0EF192EE3}">
      <dsp:nvSpPr>
        <dsp:cNvPr id="0" name=""/>
        <dsp:cNvSpPr/>
      </dsp:nvSpPr>
      <dsp:spPr>
        <a:xfrm>
          <a:off x="2226164" y="353968"/>
          <a:ext cx="425070" cy="49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26164" y="453418"/>
        <a:ext cx="297549" cy="298352"/>
      </dsp:txXfrm>
    </dsp:sp>
    <dsp:sp modelId="{D1E40E4E-E592-4712-91CD-1DE1A3BDD58E}">
      <dsp:nvSpPr>
        <dsp:cNvPr id="0" name=""/>
        <dsp:cNvSpPr/>
      </dsp:nvSpPr>
      <dsp:spPr>
        <a:xfrm>
          <a:off x="2851740" y="1079"/>
          <a:ext cx="2005049" cy="1203029"/>
        </a:xfrm>
        <a:prstGeom prst="roundRect">
          <a:avLst>
            <a:gd name="adj" fmla="val 10000"/>
          </a:avLst>
        </a:prstGeom>
        <a:solidFill>
          <a:schemeClr val="accent2">
            <a:hueOff val="-5023430"/>
            <a:satOff val="68"/>
            <a:lumOff val="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Secondary research</a:t>
          </a:r>
          <a:endParaRPr lang="en-US" sz="1300" kern="1200"/>
        </a:p>
      </dsp:txBody>
      <dsp:txXfrm>
        <a:off x="2886976" y="36315"/>
        <a:ext cx="1934577" cy="1132557"/>
      </dsp:txXfrm>
    </dsp:sp>
    <dsp:sp modelId="{0B5C9FCC-C203-49F9-A02F-0C9A567D930E}">
      <dsp:nvSpPr>
        <dsp:cNvPr id="0" name=""/>
        <dsp:cNvSpPr/>
      </dsp:nvSpPr>
      <dsp:spPr>
        <a:xfrm>
          <a:off x="5033234" y="353968"/>
          <a:ext cx="425070" cy="49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697907"/>
            <a:satOff val="91"/>
            <a:lumOff val="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33234" y="453418"/>
        <a:ext cx="297549" cy="298352"/>
      </dsp:txXfrm>
    </dsp:sp>
    <dsp:sp modelId="{979FE1C8-53D1-40F9-A356-EC4CF688F9AC}">
      <dsp:nvSpPr>
        <dsp:cNvPr id="0" name=""/>
        <dsp:cNvSpPr/>
      </dsp:nvSpPr>
      <dsp:spPr>
        <a:xfrm>
          <a:off x="5658809" y="1079"/>
          <a:ext cx="2005049" cy="1203029"/>
        </a:xfrm>
        <a:prstGeom prst="roundRect">
          <a:avLst>
            <a:gd name="adj" fmla="val 10000"/>
          </a:avLst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1 Interview</a:t>
          </a:r>
          <a:endParaRPr lang="en-US" sz="1300" kern="1200"/>
        </a:p>
      </dsp:txBody>
      <dsp:txXfrm>
        <a:off x="5694045" y="36315"/>
        <a:ext cx="1934577" cy="1132557"/>
      </dsp:txXfrm>
    </dsp:sp>
    <dsp:sp modelId="{909DD6C0-73D2-4D24-AED7-B2F8A0F38963}">
      <dsp:nvSpPr>
        <dsp:cNvPr id="0" name=""/>
        <dsp:cNvSpPr/>
      </dsp:nvSpPr>
      <dsp:spPr>
        <a:xfrm>
          <a:off x="7840304" y="353968"/>
          <a:ext cx="425070" cy="49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395815"/>
            <a:satOff val="183"/>
            <a:lumOff val="22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840304" y="453418"/>
        <a:ext cx="297549" cy="298352"/>
      </dsp:txXfrm>
    </dsp:sp>
    <dsp:sp modelId="{2A2EFF10-658C-4008-B440-C2E99A0655F6}">
      <dsp:nvSpPr>
        <dsp:cNvPr id="0" name=""/>
        <dsp:cNvSpPr/>
      </dsp:nvSpPr>
      <dsp:spPr>
        <a:xfrm>
          <a:off x="8465879" y="1079"/>
          <a:ext cx="2005049" cy="1203029"/>
        </a:xfrm>
        <a:prstGeom prst="roundRect">
          <a:avLst>
            <a:gd name="adj" fmla="val 10000"/>
          </a:avLst>
        </a:prstGeom>
        <a:solidFill>
          <a:schemeClr val="accent2">
            <a:hueOff val="-15070291"/>
            <a:satOff val="205"/>
            <a:lumOff val="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2 Questionnaires – 1 to employees and one to employers asking open and closed questions mirrored questions</a:t>
          </a:r>
          <a:endParaRPr lang="en-US" sz="1300" kern="1200"/>
        </a:p>
      </dsp:txBody>
      <dsp:txXfrm>
        <a:off x="8501115" y="36315"/>
        <a:ext cx="1934577" cy="1132557"/>
      </dsp:txXfrm>
    </dsp:sp>
    <dsp:sp modelId="{797C89BD-BD88-4E53-AA35-C8B5D3440BF0}">
      <dsp:nvSpPr>
        <dsp:cNvPr id="0" name=""/>
        <dsp:cNvSpPr/>
      </dsp:nvSpPr>
      <dsp:spPr>
        <a:xfrm rot="5400000">
          <a:off x="9255869" y="1344463"/>
          <a:ext cx="425070" cy="49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9319229" y="1380554"/>
        <a:ext cx="298352" cy="297549"/>
      </dsp:txXfrm>
    </dsp:sp>
    <dsp:sp modelId="{213E7B08-5BD2-4DF1-9DC4-B6B4BA7019DC}">
      <dsp:nvSpPr>
        <dsp:cNvPr id="0" name=""/>
        <dsp:cNvSpPr/>
      </dsp:nvSpPr>
      <dsp:spPr>
        <a:xfrm>
          <a:off x="8465879" y="2006129"/>
          <a:ext cx="2005049" cy="1203029"/>
        </a:xfrm>
        <a:prstGeom prst="roundRect">
          <a:avLst>
            <a:gd name="adj" fmla="val 10000"/>
          </a:avLst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Further secondary research</a:t>
          </a:r>
          <a:endParaRPr lang="en-US" sz="1300" kern="1200"/>
        </a:p>
      </dsp:txBody>
      <dsp:txXfrm>
        <a:off x="8501115" y="2041365"/>
        <a:ext cx="1934577" cy="1132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2575-E426-4CE2-A361-7C6BE8C67C17}">
      <dsp:nvSpPr>
        <dsp:cNvPr id="0" name=""/>
        <dsp:cNvSpPr/>
      </dsp:nvSpPr>
      <dsp:spPr>
        <a:xfrm>
          <a:off x="0" y="1134534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33m people employed in the UK</a:t>
          </a:r>
          <a:endParaRPr lang="en-US" sz="1600" kern="1200"/>
        </a:p>
      </dsp:txBody>
      <dsp:txXfrm>
        <a:off x="0" y="1134534"/>
        <a:ext cx="1758294" cy="1054976"/>
      </dsp:txXfrm>
    </dsp:sp>
    <dsp:sp modelId="{DB8E98F9-8C6A-4DFC-8B75-C9E5DC2D24D2}">
      <dsp:nvSpPr>
        <dsp:cNvPr id="0" name=""/>
        <dsp:cNvSpPr/>
      </dsp:nvSpPr>
      <dsp:spPr>
        <a:xfrm>
          <a:off x="1934123" y="1134534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5.87m experiencing menopause</a:t>
          </a:r>
          <a:endParaRPr lang="en-US" sz="1600" kern="1200"/>
        </a:p>
      </dsp:txBody>
      <dsp:txXfrm>
        <a:off x="1934123" y="1134534"/>
        <a:ext cx="1758294" cy="1054976"/>
      </dsp:txXfrm>
    </dsp:sp>
    <dsp:sp modelId="{56E2B86F-218A-4F72-92AE-A93C04D70E6F}">
      <dsp:nvSpPr>
        <dsp:cNvPr id="0" name=""/>
        <dsp:cNvSpPr/>
      </dsp:nvSpPr>
      <dsp:spPr>
        <a:xfrm>
          <a:off x="3868247" y="1134534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Therefore 18% of the UK workforce is menopausal</a:t>
          </a:r>
          <a:endParaRPr lang="en-US" sz="1600" kern="1200"/>
        </a:p>
      </dsp:txBody>
      <dsp:txXfrm>
        <a:off x="3868247" y="1134534"/>
        <a:ext cx="1758294" cy="1054976"/>
      </dsp:txXfrm>
    </dsp:sp>
    <dsp:sp modelId="{19B6F0CA-7718-4510-B3D3-26657E2D4A3D}">
      <dsp:nvSpPr>
        <dsp:cNvPr id="0" name=""/>
        <dsp:cNvSpPr/>
      </dsp:nvSpPr>
      <dsp:spPr>
        <a:xfrm>
          <a:off x="0" y="2365340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 in 4 consider leaving the workplace</a:t>
          </a:r>
          <a:endParaRPr lang="en-US" sz="1600" kern="1200" dirty="0"/>
        </a:p>
      </dsp:txBody>
      <dsp:txXfrm>
        <a:off x="0" y="2365340"/>
        <a:ext cx="1758294" cy="1054976"/>
      </dsp:txXfrm>
    </dsp:sp>
    <dsp:sp modelId="{1DA48DFD-3F0E-41B2-A5CB-5034D5B9219C}">
      <dsp:nvSpPr>
        <dsp:cNvPr id="0" name=""/>
        <dsp:cNvSpPr/>
      </dsp:nvSpPr>
      <dsp:spPr>
        <a:xfrm>
          <a:off x="1934123" y="2365340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£30k is the average cost to </a:t>
          </a:r>
          <a:r>
            <a:rPr lang="en-GB" sz="1600" kern="1200"/>
            <a:t>busiesses</a:t>
          </a:r>
          <a:r>
            <a:rPr lang="en-GB" sz="1600" kern="1200" dirty="0"/>
            <a:t> to replace skills</a:t>
          </a:r>
          <a:endParaRPr lang="en-US" sz="1600" kern="1200" dirty="0"/>
        </a:p>
      </dsp:txBody>
      <dsp:txXfrm>
        <a:off x="1934123" y="2365340"/>
        <a:ext cx="1758294" cy="1054976"/>
      </dsp:txXfrm>
    </dsp:sp>
    <dsp:sp modelId="{E52971A4-C113-4780-8EAF-238B807086EA}">
      <dsp:nvSpPr>
        <dsp:cNvPr id="0" name=""/>
        <dsp:cNvSpPr/>
      </dsp:nvSpPr>
      <dsp:spPr>
        <a:xfrm>
          <a:off x="3868247" y="2365340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£6.1k is the average cost of recruiting an employee</a:t>
          </a:r>
          <a:endParaRPr lang="en-US" sz="1600" kern="1200"/>
        </a:p>
      </dsp:txBody>
      <dsp:txXfrm>
        <a:off x="3868247" y="2365340"/>
        <a:ext cx="1758294" cy="1054976"/>
      </dsp:txXfrm>
    </dsp:sp>
    <dsp:sp modelId="{EB7DCAA9-13BD-4A18-8BB6-A6AE2E96F7FD}">
      <dsp:nvSpPr>
        <dsp:cNvPr id="0" name=""/>
        <dsp:cNvSpPr/>
      </dsp:nvSpPr>
      <dsp:spPr>
        <a:xfrm>
          <a:off x="0" y="3596146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75% of people experience poor concentration</a:t>
          </a:r>
          <a:endParaRPr lang="en-US" sz="1600" kern="1200"/>
        </a:p>
      </dsp:txBody>
      <dsp:txXfrm>
        <a:off x="0" y="3596146"/>
        <a:ext cx="1758294" cy="1054976"/>
      </dsp:txXfrm>
    </dsp:sp>
    <dsp:sp modelId="{85DA8E02-9058-4C5F-9F65-4B8963F2C90F}">
      <dsp:nvSpPr>
        <dsp:cNvPr id="0" name=""/>
        <dsp:cNvSpPr/>
      </dsp:nvSpPr>
      <dsp:spPr>
        <a:xfrm>
          <a:off x="1934123" y="3596146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70% experience stress</a:t>
          </a:r>
          <a:endParaRPr lang="en-US" sz="1600" kern="1200"/>
        </a:p>
      </dsp:txBody>
      <dsp:txXfrm>
        <a:off x="1934123" y="3596146"/>
        <a:ext cx="1758294" cy="1054976"/>
      </dsp:txXfrm>
    </dsp:sp>
    <dsp:sp modelId="{6A995DF2-3DF6-4678-B437-345EC5B75588}">
      <dsp:nvSpPr>
        <dsp:cNvPr id="0" name=""/>
        <dsp:cNvSpPr/>
      </dsp:nvSpPr>
      <dsp:spPr>
        <a:xfrm>
          <a:off x="3868247" y="3596146"/>
          <a:ext cx="1758294" cy="1054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67% experience loss of confidence</a:t>
          </a:r>
          <a:endParaRPr lang="en-US" sz="1600" kern="1200"/>
        </a:p>
      </dsp:txBody>
      <dsp:txXfrm>
        <a:off x="3868247" y="3596146"/>
        <a:ext cx="1758294" cy="1054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128A6-B960-4755-AB13-95B5651D36FB}">
      <dsp:nvSpPr>
        <dsp:cNvPr id="0" name=""/>
        <dsp:cNvSpPr/>
      </dsp:nvSpPr>
      <dsp:spPr>
        <a:xfrm>
          <a:off x="0" y="831393"/>
          <a:ext cx="5626542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This is improving</a:t>
          </a:r>
          <a:endParaRPr lang="en-US" sz="3300" kern="1200"/>
        </a:p>
      </dsp:txBody>
      <dsp:txXfrm>
        <a:off x="63994" y="895387"/>
        <a:ext cx="5498554" cy="1182942"/>
      </dsp:txXfrm>
    </dsp:sp>
    <dsp:sp modelId="{6DDB1739-A8A5-40B4-81DA-CF41ED71E9D3}">
      <dsp:nvSpPr>
        <dsp:cNvPr id="0" name=""/>
        <dsp:cNvSpPr/>
      </dsp:nvSpPr>
      <dsp:spPr>
        <a:xfrm>
          <a:off x="0" y="2237363"/>
          <a:ext cx="5626542" cy="1310930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45% of companies actively looking to support</a:t>
          </a:r>
          <a:endParaRPr lang="en-US" sz="3300" kern="1200"/>
        </a:p>
      </dsp:txBody>
      <dsp:txXfrm>
        <a:off x="63994" y="2301357"/>
        <a:ext cx="5498554" cy="1182942"/>
      </dsp:txXfrm>
    </dsp:sp>
    <dsp:sp modelId="{CE4B43C0-9CAB-497C-BB1D-B3E5AC877231}">
      <dsp:nvSpPr>
        <dsp:cNvPr id="0" name=""/>
        <dsp:cNvSpPr/>
      </dsp:nvSpPr>
      <dsp:spPr>
        <a:xfrm>
          <a:off x="0" y="3643334"/>
          <a:ext cx="5626542" cy="1310930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Realising that support is key to retention</a:t>
          </a:r>
          <a:endParaRPr lang="en-US" sz="3300" kern="1200"/>
        </a:p>
      </dsp:txBody>
      <dsp:txXfrm>
        <a:off x="63994" y="3707328"/>
        <a:ext cx="5498554" cy="1182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F77A0-F172-4506-8633-2B98E14E5F78}">
      <dsp:nvSpPr>
        <dsp:cNvPr id="0" name=""/>
        <dsp:cNvSpPr/>
      </dsp:nvSpPr>
      <dsp:spPr>
        <a:xfrm>
          <a:off x="0" y="83298"/>
          <a:ext cx="5626542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It’s not all about fans on desks – if only it were that simple</a:t>
          </a:r>
          <a:endParaRPr lang="en-US" sz="1900" kern="1200"/>
        </a:p>
      </dsp:txBody>
      <dsp:txXfrm>
        <a:off x="36896" y="120194"/>
        <a:ext cx="5552750" cy="682028"/>
      </dsp:txXfrm>
    </dsp:sp>
    <dsp:sp modelId="{CE71D418-40C7-4C7A-8580-572DFA6F2FE2}">
      <dsp:nvSpPr>
        <dsp:cNvPr id="0" name=""/>
        <dsp:cNvSpPr/>
      </dsp:nvSpPr>
      <dsp:spPr>
        <a:xfrm>
          <a:off x="0" y="893839"/>
          <a:ext cx="5626542" cy="755820"/>
        </a:xfrm>
        <a:prstGeom prst="roundRect">
          <a:avLst/>
        </a:prstGeom>
        <a:solidFill>
          <a:schemeClr val="accent2">
            <a:hueOff val="-3348954"/>
            <a:satOff val="46"/>
            <a:lumOff val="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Being able to take time away if required</a:t>
          </a:r>
          <a:endParaRPr lang="en-US" sz="1900" kern="1200"/>
        </a:p>
      </dsp:txBody>
      <dsp:txXfrm>
        <a:off x="36896" y="930735"/>
        <a:ext cx="5552750" cy="682028"/>
      </dsp:txXfrm>
    </dsp:sp>
    <dsp:sp modelId="{CE48A19E-A2BE-4D18-88DE-6359A3CB2544}">
      <dsp:nvSpPr>
        <dsp:cNvPr id="0" name=""/>
        <dsp:cNvSpPr/>
      </dsp:nvSpPr>
      <dsp:spPr>
        <a:xfrm>
          <a:off x="0" y="1704379"/>
          <a:ext cx="5626542" cy="755820"/>
        </a:xfrm>
        <a:prstGeom prst="roundRect">
          <a:avLst/>
        </a:prstGeom>
        <a:solidFill>
          <a:schemeClr val="accent2">
            <a:hueOff val="-6697907"/>
            <a:satOff val="91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flexible working patterns</a:t>
          </a:r>
          <a:endParaRPr lang="en-US" sz="1900" kern="1200"/>
        </a:p>
      </dsp:txBody>
      <dsp:txXfrm>
        <a:off x="36896" y="1741275"/>
        <a:ext cx="5552750" cy="682028"/>
      </dsp:txXfrm>
    </dsp:sp>
    <dsp:sp modelId="{F997A09B-DE51-4036-A39F-35E959F8EF5A}">
      <dsp:nvSpPr>
        <dsp:cNvPr id="0" name=""/>
        <dsp:cNvSpPr/>
      </dsp:nvSpPr>
      <dsp:spPr>
        <a:xfrm>
          <a:off x="0" y="2514919"/>
          <a:ext cx="5626542" cy="755820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Opportunities for deadlines to be extended</a:t>
          </a:r>
          <a:endParaRPr lang="en-US" sz="1900" kern="1200"/>
        </a:p>
      </dsp:txBody>
      <dsp:txXfrm>
        <a:off x="36896" y="2551815"/>
        <a:ext cx="5552750" cy="682028"/>
      </dsp:txXfrm>
    </dsp:sp>
    <dsp:sp modelId="{93C69C5C-AFA7-447B-80C9-67C224BF220E}">
      <dsp:nvSpPr>
        <dsp:cNvPr id="0" name=""/>
        <dsp:cNvSpPr/>
      </dsp:nvSpPr>
      <dsp:spPr>
        <a:xfrm>
          <a:off x="0" y="3325459"/>
          <a:ext cx="5626542" cy="755820"/>
        </a:xfrm>
        <a:prstGeom prst="roundRect">
          <a:avLst/>
        </a:prstGeom>
        <a:solidFill>
          <a:schemeClr val="accent2">
            <a:hueOff val="-13395815"/>
            <a:satOff val="183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Being given access to meeting agendas in good time</a:t>
          </a:r>
          <a:endParaRPr lang="en-US" sz="1900" kern="1200"/>
        </a:p>
      </dsp:txBody>
      <dsp:txXfrm>
        <a:off x="36896" y="3362355"/>
        <a:ext cx="5552750" cy="682028"/>
      </dsp:txXfrm>
    </dsp:sp>
    <dsp:sp modelId="{BE2614AC-EE6E-4549-B77E-C897C13CFF9F}">
      <dsp:nvSpPr>
        <dsp:cNvPr id="0" name=""/>
        <dsp:cNvSpPr/>
      </dsp:nvSpPr>
      <dsp:spPr>
        <a:xfrm>
          <a:off x="0" y="4135999"/>
          <a:ext cx="5626542" cy="755820"/>
        </a:xfrm>
        <a:prstGeom prst="roundRect">
          <a:avLst/>
        </a:prstGeom>
        <a:solidFill>
          <a:schemeClr val="accent2">
            <a:hueOff val="-16744768"/>
            <a:satOff val="228"/>
            <a:lumOff val="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Not being asked to ‘brainstorm’</a:t>
          </a:r>
          <a:endParaRPr lang="en-US" sz="1900" kern="1200"/>
        </a:p>
      </dsp:txBody>
      <dsp:txXfrm>
        <a:off x="36896" y="4172895"/>
        <a:ext cx="5552750" cy="682028"/>
      </dsp:txXfrm>
    </dsp:sp>
    <dsp:sp modelId="{59CA3A38-D1A5-46D5-9FBC-112E24D5D992}">
      <dsp:nvSpPr>
        <dsp:cNvPr id="0" name=""/>
        <dsp:cNvSpPr/>
      </dsp:nvSpPr>
      <dsp:spPr>
        <a:xfrm>
          <a:off x="0" y="4946538"/>
          <a:ext cx="5626542" cy="755820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Being able to take tasks away to complete in their own time</a:t>
          </a:r>
          <a:endParaRPr lang="en-US" sz="1900" kern="1200"/>
        </a:p>
      </dsp:txBody>
      <dsp:txXfrm>
        <a:off x="36896" y="4983434"/>
        <a:ext cx="5552750" cy="682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5601-0EB0-4C06-B29A-4FEB09929A0F}">
      <dsp:nvSpPr>
        <dsp:cNvPr id="0" name=""/>
        <dsp:cNvSpPr/>
      </dsp:nvSpPr>
      <dsp:spPr>
        <a:xfrm>
          <a:off x="0" y="42753"/>
          <a:ext cx="5626542" cy="1093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Yes, at this time 1 in 4 considering leaving work</a:t>
          </a:r>
          <a:endParaRPr lang="en-US" sz="2000" kern="1200"/>
        </a:p>
      </dsp:txBody>
      <dsp:txXfrm>
        <a:off x="53402" y="96155"/>
        <a:ext cx="5519738" cy="987146"/>
      </dsp:txXfrm>
    </dsp:sp>
    <dsp:sp modelId="{0EDE7193-6280-4D20-83ED-8AB08E7C4196}">
      <dsp:nvSpPr>
        <dsp:cNvPr id="0" name=""/>
        <dsp:cNvSpPr/>
      </dsp:nvSpPr>
      <dsp:spPr>
        <a:xfrm>
          <a:off x="0" y="1194303"/>
          <a:ext cx="5626542" cy="10939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Some ‘leave by stealth’ – i.e. reduce hours and leave gradually</a:t>
          </a:r>
          <a:endParaRPr lang="en-US" sz="2000" kern="1200"/>
        </a:p>
      </dsp:txBody>
      <dsp:txXfrm>
        <a:off x="53402" y="1247705"/>
        <a:ext cx="5519738" cy="987146"/>
      </dsp:txXfrm>
    </dsp:sp>
    <dsp:sp modelId="{01560161-4FE3-462A-9980-4A65F43018A1}">
      <dsp:nvSpPr>
        <dsp:cNvPr id="0" name=""/>
        <dsp:cNvSpPr/>
      </dsp:nvSpPr>
      <dsp:spPr>
        <a:xfrm>
          <a:off x="0" y="2345854"/>
          <a:ext cx="5626542" cy="10939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This can affect their pension because they have left employment</a:t>
          </a:r>
          <a:endParaRPr lang="en-US" sz="2000" kern="1200"/>
        </a:p>
      </dsp:txBody>
      <dsp:txXfrm>
        <a:off x="53402" y="2399256"/>
        <a:ext cx="5519738" cy="987146"/>
      </dsp:txXfrm>
    </dsp:sp>
    <dsp:sp modelId="{97B938C5-4D5A-4293-9D7B-1F305B622AFC}">
      <dsp:nvSpPr>
        <dsp:cNvPr id="0" name=""/>
        <dsp:cNvSpPr/>
      </dsp:nvSpPr>
      <dsp:spPr>
        <a:xfrm>
          <a:off x="0" y="3497404"/>
          <a:ext cx="5626542" cy="1093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Require help, understanding and time</a:t>
          </a:r>
          <a:endParaRPr lang="en-US" sz="2000" kern="1200"/>
        </a:p>
      </dsp:txBody>
      <dsp:txXfrm>
        <a:off x="53402" y="3550806"/>
        <a:ext cx="5519738" cy="987146"/>
      </dsp:txXfrm>
    </dsp:sp>
    <dsp:sp modelId="{678B7195-7658-4A69-A65E-F0720B5C88B7}">
      <dsp:nvSpPr>
        <dsp:cNvPr id="0" name=""/>
        <dsp:cNvSpPr/>
      </dsp:nvSpPr>
      <dsp:spPr>
        <a:xfrm>
          <a:off x="0" y="4648954"/>
          <a:ext cx="5626542" cy="10939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They take sick days which are recognised as separate absences and trigger Bradford Factor etc. - Disciplinary</a:t>
          </a:r>
          <a:endParaRPr lang="en-US" sz="2000" kern="1200"/>
        </a:p>
      </dsp:txBody>
      <dsp:txXfrm>
        <a:off x="53402" y="4702356"/>
        <a:ext cx="5519738" cy="987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208F-60E0-4181-AAF7-F717CCF11739}">
      <dsp:nvSpPr>
        <dsp:cNvPr id="0" name=""/>
        <dsp:cNvSpPr/>
      </dsp:nvSpPr>
      <dsp:spPr>
        <a:xfrm>
          <a:off x="0" y="529"/>
          <a:ext cx="10156531" cy="1237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F8C97-462E-46FA-9534-E4C09ED0C781}">
      <dsp:nvSpPr>
        <dsp:cNvPr id="0" name=""/>
        <dsp:cNvSpPr/>
      </dsp:nvSpPr>
      <dsp:spPr>
        <a:xfrm>
          <a:off x="374462" y="279054"/>
          <a:ext cx="680840" cy="680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1B1F9-9A8B-4556-AF53-67FD13B2B37C}">
      <dsp:nvSpPr>
        <dsp:cNvPr id="0" name=""/>
        <dsp:cNvSpPr/>
      </dsp:nvSpPr>
      <dsp:spPr>
        <a:xfrm>
          <a:off x="1429764" y="529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Absolutely</a:t>
          </a:r>
          <a:endParaRPr lang="en-US" sz="1900" kern="1200"/>
        </a:p>
      </dsp:txBody>
      <dsp:txXfrm>
        <a:off x="1429764" y="529"/>
        <a:ext cx="8726766" cy="1237891"/>
      </dsp:txXfrm>
    </dsp:sp>
    <dsp:sp modelId="{F9570652-9624-4F50-9B81-AFF7F65AFD3E}">
      <dsp:nvSpPr>
        <dsp:cNvPr id="0" name=""/>
        <dsp:cNvSpPr/>
      </dsp:nvSpPr>
      <dsp:spPr>
        <a:xfrm>
          <a:off x="0" y="1547893"/>
          <a:ext cx="10156531" cy="12378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9F58D-76BE-40DD-AB46-6D652816FB3D}">
      <dsp:nvSpPr>
        <dsp:cNvPr id="0" name=""/>
        <dsp:cNvSpPr/>
      </dsp:nvSpPr>
      <dsp:spPr>
        <a:xfrm>
          <a:off x="374462" y="1826419"/>
          <a:ext cx="680840" cy="680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7A7F1-A0A6-4384-A629-42A072F00D9C}">
      <dsp:nvSpPr>
        <dsp:cNvPr id="0" name=""/>
        <dsp:cNvSpPr/>
      </dsp:nvSpPr>
      <dsp:spPr>
        <a:xfrm>
          <a:off x="1429764" y="1547893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Depends on size, sector and type of organisation</a:t>
          </a:r>
          <a:endParaRPr lang="en-US" sz="1900" kern="1200"/>
        </a:p>
      </dsp:txBody>
      <dsp:txXfrm>
        <a:off x="1429764" y="1547893"/>
        <a:ext cx="8726766" cy="1237891"/>
      </dsp:txXfrm>
    </dsp:sp>
    <dsp:sp modelId="{409AD0CD-8C6C-4C9E-8F82-35F15740D33F}">
      <dsp:nvSpPr>
        <dsp:cNvPr id="0" name=""/>
        <dsp:cNvSpPr/>
      </dsp:nvSpPr>
      <dsp:spPr>
        <a:xfrm>
          <a:off x="0" y="3095258"/>
          <a:ext cx="10156531" cy="1237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6E0BB-4641-4C9F-944A-10B92E242413}">
      <dsp:nvSpPr>
        <dsp:cNvPr id="0" name=""/>
        <dsp:cNvSpPr/>
      </dsp:nvSpPr>
      <dsp:spPr>
        <a:xfrm>
          <a:off x="374462" y="3373783"/>
          <a:ext cx="680840" cy="680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5ECB9-CF11-4571-AA51-9B8C8643889B}">
      <dsp:nvSpPr>
        <dsp:cNvPr id="0" name=""/>
        <dsp:cNvSpPr/>
      </dsp:nvSpPr>
      <dsp:spPr>
        <a:xfrm>
          <a:off x="1429764" y="3095258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Example – An ambulance worker told her male colleague she was going to do her menopause advocate training.  He said she should “swerve that because it’s a waste of time”.  She replied “that’s exactly why I’m doing it”.</a:t>
          </a:r>
          <a:endParaRPr lang="en-US" sz="1900" kern="1200"/>
        </a:p>
      </dsp:txBody>
      <dsp:txXfrm>
        <a:off x="1429764" y="3095258"/>
        <a:ext cx="8726766" cy="12378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C8794-8029-4139-B55D-43D82EC749C2}">
      <dsp:nvSpPr>
        <dsp:cNvPr id="0" name=""/>
        <dsp:cNvSpPr/>
      </dsp:nvSpPr>
      <dsp:spPr>
        <a:xfrm>
          <a:off x="0" y="732552"/>
          <a:ext cx="7003777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 range of open and closed questions</a:t>
          </a:r>
          <a:endParaRPr lang="en-US" sz="3500" kern="1200"/>
        </a:p>
      </dsp:txBody>
      <dsp:txXfrm>
        <a:off x="67966" y="800518"/>
        <a:ext cx="6867845" cy="1256367"/>
      </dsp:txXfrm>
    </dsp:sp>
    <dsp:sp modelId="{B93B51DA-99E6-4229-B72D-F1214A0519E5}">
      <dsp:nvSpPr>
        <dsp:cNvPr id="0" name=""/>
        <dsp:cNvSpPr/>
      </dsp:nvSpPr>
      <dsp:spPr>
        <a:xfrm>
          <a:off x="0" y="2225652"/>
          <a:ext cx="7003777" cy="1392299"/>
        </a:xfrm>
        <a:prstGeom prst="roundRect">
          <a:avLst/>
        </a:prstGeom>
        <a:solidFill>
          <a:schemeClr val="accent2">
            <a:hueOff val="-10046861"/>
            <a:satOff val="137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Asked age range</a:t>
          </a:r>
          <a:endParaRPr lang="en-US" sz="3500" kern="1200"/>
        </a:p>
      </dsp:txBody>
      <dsp:txXfrm>
        <a:off x="67966" y="2293618"/>
        <a:ext cx="6867845" cy="1256367"/>
      </dsp:txXfrm>
    </dsp:sp>
    <dsp:sp modelId="{F94DA9CF-63B5-498D-B959-D7BD123E582B}">
      <dsp:nvSpPr>
        <dsp:cNvPr id="0" name=""/>
        <dsp:cNvSpPr/>
      </dsp:nvSpPr>
      <dsp:spPr>
        <a:xfrm>
          <a:off x="0" y="3718752"/>
          <a:ext cx="7003777" cy="1392299"/>
        </a:xfrm>
        <a:prstGeom prst="roundRect">
          <a:avLst/>
        </a:prstGeom>
        <a:solidFill>
          <a:schemeClr val="accent2">
            <a:hueOff val="-20093721"/>
            <a:satOff val="274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Asked whether perimenopausal or menopausal</a:t>
          </a:r>
          <a:endParaRPr lang="en-US" sz="3500" kern="1200"/>
        </a:p>
      </dsp:txBody>
      <dsp:txXfrm>
        <a:off x="67966" y="3786718"/>
        <a:ext cx="6867845" cy="1256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EE6B4-8571-4E71-8E28-4135E293C473}">
      <dsp:nvSpPr>
        <dsp:cNvPr id="0" name=""/>
        <dsp:cNvSpPr/>
      </dsp:nvSpPr>
      <dsp:spPr>
        <a:xfrm>
          <a:off x="566088" y="3594"/>
          <a:ext cx="2140173" cy="12841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Hot flushes					62.5%</a:t>
          </a:r>
          <a:endParaRPr lang="en-US" sz="2000" kern="1200"/>
        </a:p>
      </dsp:txBody>
      <dsp:txXfrm>
        <a:off x="566088" y="3594"/>
        <a:ext cx="2140173" cy="1284104"/>
      </dsp:txXfrm>
    </dsp:sp>
    <dsp:sp modelId="{50F18168-4F50-45AE-B8B8-9DDD26B467E3}">
      <dsp:nvSpPr>
        <dsp:cNvPr id="0" name=""/>
        <dsp:cNvSpPr/>
      </dsp:nvSpPr>
      <dsp:spPr>
        <a:xfrm>
          <a:off x="2920279" y="3594"/>
          <a:ext cx="2140173" cy="12841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Night sweats					75.0%</a:t>
          </a:r>
          <a:endParaRPr lang="en-US" sz="2000" kern="1200"/>
        </a:p>
      </dsp:txBody>
      <dsp:txXfrm>
        <a:off x="2920279" y="3594"/>
        <a:ext cx="2140173" cy="1284104"/>
      </dsp:txXfrm>
    </dsp:sp>
    <dsp:sp modelId="{BB8FB364-A461-42C8-8C98-72DF95A8E574}">
      <dsp:nvSpPr>
        <dsp:cNvPr id="0" name=""/>
        <dsp:cNvSpPr/>
      </dsp:nvSpPr>
      <dsp:spPr>
        <a:xfrm>
          <a:off x="566088" y="1501715"/>
          <a:ext cx="2140173" cy="1284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Migraine						29.2%</a:t>
          </a:r>
          <a:endParaRPr lang="en-US" sz="2000" kern="1200"/>
        </a:p>
      </dsp:txBody>
      <dsp:txXfrm>
        <a:off x="566088" y="1501715"/>
        <a:ext cx="2140173" cy="1284104"/>
      </dsp:txXfrm>
    </dsp:sp>
    <dsp:sp modelId="{E217F109-E0B6-4558-B767-3E8AAF82B293}">
      <dsp:nvSpPr>
        <dsp:cNvPr id="0" name=""/>
        <dsp:cNvSpPr/>
      </dsp:nvSpPr>
      <dsp:spPr>
        <a:xfrm>
          <a:off x="2920279" y="1501715"/>
          <a:ext cx="2140173" cy="1284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Brain fog						87.5%</a:t>
          </a:r>
          <a:endParaRPr lang="en-US" sz="2000" kern="1200"/>
        </a:p>
      </dsp:txBody>
      <dsp:txXfrm>
        <a:off x="2920279" y="1501715"/>
        <a:ext cx="2140173" cy="1284104"/>
      </dsp:txXfrm>
    </dsp:sp>
    <dsp:sp modelId="{86F749A5-4F63-4BA1-8DE9-4D8D68AF2482}">
      <dsp:nvSpPr>
        <dsp:cNvPr id="0" name=""/>
        <dsp:cNvSpPr/>
      </dsp:nvSpPr>
      <dsp:spPr>
        <a:xfrm>
          <a:off x="566088" y="2999837"/>
          <a:ext cx="2140173" cy="12841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Joint &amp; muscle pain				83.3%</a:t>
          </a:r>
          <a:endParaRPr lang="en-US" sz="2000" kern="1200"/>
        </a:p>
      </dsp:txBody>
      <dsp:txXfrm>
        <a:off x="566088" y="2999837"/>
        <a:ext cx="2140173" cy="1284104"/>
      </dsp:txXfrm>
    </dsp:sp>
    <dsp:sp modelId="{B3265A5D-5E23-4869-9F5B-DF73B3425605}">
      <dsp:nvSpPr>
        <dsp:cNvPr id="0" name=""/>
        <dsp:cNvSpPr/>
      </dsp:nvSpPr>
      <dsp:spPr>
        <a:xfrm>
          <a:off x="2920279" y="2999837"/>
          <a:ext cx="2140173" cy="12841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Flooding						25.0%</a:t>
          </a:r>
          <a:endParaRPr lang="en-US" sz="2000" kern="1200"/>
        </a:p>
      </dsp:txBody>
      <dsp:txXfrm>
        <a:off x="2920279" y="2999837"/>
        <a:ext cx="2140173" cy="1284104"/>
      </dsp:txXfrm>
    </dsp:sp>
    <dsp:sp modelId="{B6EBE4DE-7BA4-48B3-8B8B-BE05BB701D44}">
      <dsp:nvSpPr>
        <dsp:cNvPr id="0" name=""/>
        <dsp:cNvSpPr/>
      </dsp:nvSpPr>
      <dsp:spPr>
        <a:xfrm>
          <a:off x="566088" y="4497959"/>
          <a:ext cx="2140173" cy="12841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Fatigue						66.3%</a:t>
          </a:r>
          <a:endParaRPr lang="en-US" sz="2000" kern="1200"/>
        </a:p>
      </dsp:txBody>
      <dsp:txXfrm>
        <a:off x="566088" y="4497959"/>
        <a:ext cx="2140173" cy="1284104"/>
      </dsp:txXfrm>
    </dsp:sp>
    <dsp:sp modelId="{31247272-1340-43B5-9218-9D2E02B1FBAB}">
      <dsp:nvSpPr>
        <dsp:cNvPr id="0" name=""/>
        <dsp:cNvSpPr/>
      </dsp:nvSpPr>
      <dsp:spPr>
        <a:xfrm>
          <a:off x="2920279" y="4497959"/>
          <a:ext cx="2140173" cy="1284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Memory loss					70.8%</a:t>
          </a:r>
          <a:endParaRPr lang="en-US" sz="2000" kern="1200"/>
        </a:p>
      </dsp:txBody>
      <dsp:txXfrm>
        <a:off x="2920279" y="4497959"/>
        <a:ext cx="2140173" cy="1284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4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pd.org/uk/knowledge/reports/menopause-workplace-experiences/#:~:text=Two%2Dthirds%20(67%25)%20of,effect%20on%20them%20at%20work" TargetMode="External"/><Relationship Id="rId2" Type="http://schemas.openxmlformats.org/officeDocument/2006/relationships/hyperlink" Target="https://publications.parliament.uk/pa/cm5803/cmselect/cmwomeq/91/repo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bsigroup.com/products/menstruation-menstrual-health-and-menopause-in-the-workplace-guide?version=standar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26855-FB50-0385-2E2D-0C9F7E4601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-1" b="28214"/>
          <a:stretch/>
        </p:blipFill>
        <p:spPr>
          <a:xfrm>
            <a:off x="20" y="1376"/>
            <a:ext cx="12188932" cy="685662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095E96-319D-4055-AD99-41FEB4030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546522"/>
            <a:ext cx="6327657" cy="400397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EBF7A8-B42B-4EC3-B442-9B2D1902A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1546521"/>
            <a:ext cx="6327656" cy="401607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C1E70-60F0-B521-478D-9A26BFD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1828800"/>
            <a:ext cx="4958128" cy="220980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400">
                <a:solidFill>
                  <a:srgbClr val="FFFFFF"/>
                </a:solidFill>
              </a:rPr>
              <a:t>The Menopause – </a:t>
            </a:r>
            <a:br>
              <a:rPr lang="en-GB" sz="3400">
                <a:solidFill>
                  <a:srgbClr val="FFFFFF"/>
                </a:solidFill>
              </a:rPr>
            </a:br>
            <a:r>
              <a:rPr lang="en-GB" sz="3400">
                <a:solidFill>
                  <a:srgbClr val="FFFFFF"/>
                </a:solidFill>
              </a:rPr>
              <a:t>How does it affect wellbeing and mental health at work?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B6A59-53A5-D2B5-1BB1-32B05E55D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191001"/>
            <a:ext cx="4958128" cy="112047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endParaRPr lang="en-GB" sz="150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endParaRPr lang="en-GB" sz="150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1500">
                <a:solidFill>
                  <a:srgbClr val="FFFFFF"/>
                </a:solidFill>
              </a:rPr>
              <a:t>Carol Gledhill</a:t>
            </a:r>
          </a:p>
        </p:txBody>
      </p:sp>
    </p:spTree>
    <p:extLst>
      <p:ext uri="{BB962C8B-B14F-4D97-AF65-F5344CB8AC3E}">
        <p14:creationId xmlns:p14="http://schemas.microsoft.com/office/powerpoint/2010/main" val="246188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89BAB-890A-7D74-C5EE-B3D203D0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What adjustments do women request the most?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01D08D-409D-ED01-03CD-8FB02B0F5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005157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645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14AD9-37E3-4D77-A419-50E6F84F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Do you know if women who are suffering the most leave rather than explain?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69BE03-AFCB-486F-B9B1-74B4A44B5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481770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31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2194A-1600-B8D2-CE07-B1536F51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>
                <a:solidFill>
                  <a:schemeClr val="tx2"/>
                </a:solidFill>
              </a:rPr>
              <a:t>Is there still a stigma around discussing menopause?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40B343-456D-2BC2-7845-1FA88107C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582782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55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Word Cloud">
            <a:extLst>
              <a:ext uri="{FF2B5EF4-FFF2-40B4-BE49-F238E27FC236}">
                <a16:creationId xmlns:a16="http://schemas.microsoft.com/office/drawing/2014/main" id="{8216675A-A09F-FC91-7A05-C94481C5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r="-1" b="-1"/>
          <a:stretch/>
        </p:blipFill>
        <p:spPr bwMode="auto">
          <a:xfrm>
            <a:off x="-2988" y="10"/>
            <a:ext cx="1218895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BBF9703A-116F-4B3B-B77F-03C8F82F2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0988" y="-43974"/>
            <a:ext cx="1447800" cy="1535750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A1B4061D-A626-49CE-9EA0-6A70DA7D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14364" y="3672852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C1E3C-D157-66BC-0985-61A127C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sz="2800"/>
              <a:t>Questionnaires (Consent Given)</a:t>
            </a:r>
            <a:br>
              <a:rPr lang="en-GB" sz="2800"/>
            </a:br>
            <a:r>
              <a:rPr lang="en-GB" sz="2800"/>
              <a:t>Employee</a:t>
            </a:r>
          </a:p>
        </p:txBody>
      </p:sp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DE3A477C-2C92-B4CF-CBC7-0F3E41F5D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5299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80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E9AEB-3EF1-4C79-DEC8-9195ED72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/>
              <a:t>Have you experienced any of these symptoms that have affected wellbeing?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F6388A-F3CE-9FF2-ECA1-527F8FE5F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5498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99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CEB59E55-DCEB-D809-A4D7-1147B9526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r="-1" b="15582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F0628-0B4E-1F09-6C2B-B2BCDC79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And the winner is ….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8F0A-9FEA-3381-B922-AB7394711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1</a:t>
            </a:r>
            <a:r>
              <a:rPr lang="en-GB" sz="1800" baseline="30000" dirty="0">
                <a:solidFill>
                  <a:srgbClr val="FFFFFF"/>
                </a:solidFill>
              </a:rPr>
              <a:t>st</a:t>
            </a:r>
            <a:r>
              <a:rPr lang="en-GB" sz="1800" dirty="0">
                <a:solidFill>
                  <a:srgbClr val="FFFFFF"/>
                </a:solidFill>
              </a:rPr>
              <a:t> Place – Brain fog (87.5%)</a:t>
            </a:r>
          </a:p>
          <a:p>
            <a:r>
              <a:rPr lang="en-GB" sz="1800" dirty="0">
                <a:solidFill>
                  <a:srgbClr val="FFFFFF"/>
                </a:solidFill>
              </a:rPr>
              <a:t>2</a:t>
            </a:r>
            <a:r>
              <a:rPr lang="en-GB" sz="1800" baseline="30000" dirty="0">
                <a:solidFill>
                  <a:srgbClr val="FFFFFF"/>
                </a:solidFill>
              </a:rPr>
              <a:t>nd</a:t>
            </a:r>
            <a:r>
              <a:rPr lang="en-GB" sz="1800" dirty="0">
                <a:solidFill>
                  <a:srgbClr val="FFFFFF"/>
                </a:solidFill>
              </a:rPr>
              <a:t> Place – Joint &amp; muscle pain (83.3%)</a:t>
            </a:r>
          </a:p>
          <a:p>
            <a:r>
              <a:rPr lang="en-GB" sz="1800" dirty="0">
                <a:solidFill>
                  <a:srgbClr val="FFFFFF"/>
                </a:solidFill>
              </a:rPr>
              <a:t>3</a:t>
            </a:r>
            <a:r>
              <a:rPr lang="en-GB" sz="1800" baseline="30000" dirty="0">
                <a:solidFill>
                  <a:srgbClr val="FFFFFF"/>
                </a:solidFill>
              </a:rPr>
              <a:t>rd</a:t>
            </a:r>
            <a:r>
              <a:rPr lang="en-GB" sz="1800" dirty="0">
                <a:solidFill>
                  <a:srgbClr val="FFFFFF"/>
                </a:solidFill>
              </a:rPr>
              <a:t> Place – Night sweats (75%)</a:t>
            </a:r>
          </a:p>
          <a:p>
            <a:r>
              <a:rPr lang="en-GB" sz="1800" dirty="0">
                <a:solidFill>
                  <a:srgbClr val="FFFFFF"/>
                </a:solidFill>
              </a:rPr>
              <a:t>62.5% said menopause was affecting wellbeing at work and mental health</a:t>
            </a:r>
          </a:p>
          <a:p>
            <a:r>
              <a:rPr lang="en-GB" sz="1800" dirty="0">
                <a:solidFill>
                  <a:srgbClr val="FFFFFF"/>
                </a:solidFill>
              </a:rPr>
              <a:t>58.3% said they had a stressful job</a:t>
            </a:r>
          </a:p>
          <a:p>
            <a:r>
              <a:rPr lang="en-GB" sz="1800" dirty="0">
                <a:solidFill>
                  <a:srgbClr val="FFFFFF"/>
                </a:solidFill>
              </a:rPr>
              <a:t>41.7% said they have a menopause policy</a:t>
            </a:r>
          </a:p>
          <a:p>
            <a:r>
              <a:rPr lang="en-GB" sz="1800" dirty="0">
                <a:solidFill>
                  <a:srgbClr val="FFFFFF"/>
                </a:solidFill>
              </a:rPr>
              <a:t>16.7% said they had requested support or adjustments</a:t>
            </a:r>
          </a:p>
        </p:txBody>
      </p:sp>
    </p:spTree>
    <p:extLst>
      <p:ext uri="{BB962C8B-B14F-4D97-AF65-F5344CB8AC3E}">
        <p14:creationId xmlns:p14="http://schemas.microsoft.com/office/powerpoint/2010/main" val="231082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47CE5-DA05-6DAE-0FCA-F9AD689E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Example Requests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C50EF8-7917-B7D8-DDC7-C2D73D5FF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210796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13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BF178-C906-CD51-6CB0-5BE7DDF3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What adjustments would help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6B28C6-34BC-5B49-CA58-63435A8C6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941446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62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24A7F-7A6E-8769-1DF1-1D4A3F03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Final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BB0F75-C46C-3B13-F576-6BAD1962B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396124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544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40160-D1A7-1892-F168-934E6E04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sz="3400"/>
              <a:t>Introduction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40B9E6D-D50B-BF98-7DF5-98DC280F8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0812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40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E5B31-323E-9F94-7BF5-3E65AE7E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Questionnaire to Employers (Consent Given)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4281EE-AF28-63C5-C116-F0B9B2821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04036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95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D1DF9-D5D4-FCAB-FFBE-075892FD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Mental Health &amp; Wellbeing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242C42-3CF1-0E7D-6456-151694FC6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96636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77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96593-608A-097F-BEDC-D82FFF4B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Final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F16856-5184-9ABA-B180-590CC2B24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25556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06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5A19D-BA54-2DE5-5218-6D46B96C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Reflection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D12100-9322-F4D4-E0D4-47F83444F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99635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320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E6C7-30D7-F809-449E-55E4D959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Key Points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571053B-A107-24D9-B5A7-D09E36846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37217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599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9945B-5EFE-2595-C2D6-46B9E302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sz="4100"/>
              <a:t>Neurodivergence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67E46E-5E9F-F3E6-3F06-838688561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55160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09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7" name="Picture 16" descr="Question marks in a line and one question mark is lit">
            <a:extLst>
              <a:ext uri="{FF2B5EF4-FFF2-40B4-BE49-F238E27FC236}">
                <a16:creationId xmlns:a16="http://schemas.microsoft.com/office/drawing/2014/main" id="{E2607BAB-4275-02EE-9CC4-9748F5B34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65" b="13683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96F8E-8ACD-12FC-9D6F-91CD6E9F0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A1EEB-49BE-F3F0-5815-A8C3BA269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en-GB" sz="2200" dirty="0">
              <a:solidFill>
                <a:srgbClr val="FFFFFF"/>
              </a:solidFill>
            </a:endParaRPr>
          </a:p>
          <a:p>
            <a:r>
              <a:rPr lang="en-GB" sz="2200" dirty="0">
                <a:solidFill>
                  <a:srgbClr val="FFFFFF"/>
                </a:solidFill>
              </a:rPr>
              <a:t>Thank you for listening to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73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BA59-9EFC-3F18-7B39-489408E9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32" y="521208"/>
            <a:ext cx="10515600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DA09-6FFC-FD15-902B-88F894D6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https://publications.parliament.uk/pa/cm5803/cmselect/cmwomeq/91/report.html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https://www.cipd.org/uk/knowledge/reports/menopause-workplace-experiences/#:~:text=Two%2Dthirds%20(67%25)%20of,effect%20on%20them%20at%20work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https://knowledge.bsigroup.com/products/menstruation-menstrual-health-and-menopause-in-the-workplace-guide?version=standard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"C:\Users\cgled\Downloads\CAROL_rodrigo-et-al-2023-effectiveness-of-workplace-based-interventions-to-promote-wellbeing-among-menopausal-women-a.pdf“</a:t>
            </a:r>
          </a:p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https://menopausetrainingnetwork.co.uk/media/zyed0lc1/sme-menopause-friendly-business-case.pdf</a:t>
            </a:r>
          </a:p>
        </p:txBody>
      </p:sp>
    </p:spTree>
    <p:extLst>
      <p:ext uri="{BB962C8B-B14F-4D97-AF65-F5344CB8AC3E}">
        <p14:creationId xmlns:p14="http://schemas.microsoft.com/office/powerpoint/2010/main" val="129497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99391-4985-80D5-48DD-CD8781C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Bias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AF36-B8DD-79B3-0862-46F7B080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559813"/>
            <a:ext cx="4467677" cy="5553275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I looked at my potential bias in this study: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 My ability to work has been affected by menopause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 I am in the age bracket of ‘older’ workers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r>
              <a:rPr lang="en-GB" sz="1800" dirty="0">
                <a:solidFill>
                  <a:schemeClr val="tx2"/>
                </a:solidFill>
              </a:rPr>
              <a:t>Workplaces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 There may be unconscious bias towards menopausal people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 The attitude that people in this age bracket are no longer productive</a:t>
            </a:r>
          </a:p>
        </p:txBody>
      </p:sp>
    </p:spTree>
    <p:extLst>
      <p:ext uri="{BB962C8B-B14F-4D97-AF65-F5344CB8AC3E}">
        <p14:creationId xmlns:p14="http://schemas.microsoft.com/office/powerpoint/2010/main" val="243611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0632C-B0D9-3184-20F9-CCD0DB59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381000"/>
            <a:ext cx="9988166" cy="2404941"/>
          </a:xfrm>
        </p:spPr>
        <p:txBody>
          <a:bodyPr anchor="b">
            <a:norm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130208-F965-7369-75ED-F3EC0510D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123771"/>
              </p:ext>
            </p:extLst>
          </p:nvPr>
        </p:nvGraphicFramePr>
        <p:xfrm>
          <a:off x="838200" y="2918850"/>
          <a:ext cx="10515600" cy="321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74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F49CB-FE01-782F-37C5-7E4E71C2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GB" dirty="0"/>
              <a:t>Secondary Research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085FF-0DCD-5004-3662-D1577A6A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04115"/>
              </p:ext>
            </p:extLst>
          </p:nvPr>
        </p:nvGraphicFramePr>
        <p:xfrm>
          <a:off x="378692" y="2466109"/>
          <a:ext cx="11434617" cy="43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606">
                  <a:extLst>
                    <a:ext uri="{9D8B030D-6E8A-4147-A177-3AD203B41FA5}">
                      <a16:colId xmlns:a16="http://schemas.microsoft.com/office/drawing/2014/main" val="3380984634"/>
                    </a:ext>
                  </a:extLst>
                </a:gridCol>
                <a:gridCol w="2063684">
                  <a:extLst>
                    <a:ext uri="{9D8B030D-6E8A-4147-A177-3AD203B41FA5}">
                      <a16:colId xmlns:a16="http://schemas.microsoft.com/office/drawing/2014/main" val="2157146020"/>
                    </a:ext>
                  </a:extLst>
                </a:gridCol>
                <a:gridCol w="1683486">
                  <a:extLst>
                    <a:ext uri="{9D8B030D-6E8A-4147-A177-3AD203B41FA5}">
                      <a16:colId xmlns:a16="http://schemas.microsoft.com/office/drawing/2014/main" val="1670847978"/>
                    </a:ext>
                  </a:extLst>
                </a:gridCol>
                <a:gridCol w="1819782">
                  <a:extLst>
                    <a:ext uri="{9D8B030D-6E8A-4147-A177-3AD203B41FA5}">
                      <a16:colId xmlns:a16="http://schemas.microsoft.com/office/drawing/2014/main" val="2914359327"/>
                    </a:ext>
                  </a:extLst>
                </a:gridCol>
                <a:gridCol w="2352059">
                  <a:extLst>
                    <a:ext uri="{9D8B030D-6E8A-4147-A177-3AD203B41FA5}">
                      <a16:colId xmlns:a16="http://schemas.microsoft.com/office/drawing/2014/main" val="1492687478"/>
                    </a:ext>
                  </a:extLst>
                </a:gridCol>
              </a:tblGrid>
              <a:tr h="468124">
                <a:tc>
                  <a:txBody>
                    <a:bodyPr/>
                    <a:lstStyle/>
                    <a:p>
                      <a:r>
                        <a:rPr lang="en-GB" sz="1000"/>
                        <a:t>Article Name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Summary/</a:t>
                      </a:r>
                    </a:p>
                    <a:p>
                      <a:r>
                        <a:rPr lang="en-GB" sz="1000"/>
                        <a:t>Findings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How informed Primary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Limitations/</a:t>
                      </a:r>
                    </a:p>
                    <a:p>
                      <a:r>
                        <a:rPr lang="en-GB" sz="1000"/>
                        <a:t>Bias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Key Findings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2786948736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Menopause &amp; the Workplace, H of C, 2022/23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Women &amp; Equalities Report specifically aimed at employment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Direction with interview questions and questionnaire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Limited by funding and current law/attitude towards HRT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People of menopausal age are fastest growing workforce group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2150249260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B050"/>
                          </a:solidFill>
                        </a:rPr>
                        <a:t>Menopause in the Workplace, CIPD Survey 2023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Survey of employee experiences of menopause at work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Questions for my own questionnaires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Need engagement with HR professionals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People are reluctant to disclose and have left jobs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793875882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Menstruation, menstrual health &amp; menopause in the workplace</a:t>
                      </a:r>
                    </a:p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BSI Standards Publication 2023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Looking at adjustments and support in the modern working environment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Questions for my interview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Needs engagement with HR professionals and managers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How stress in the workplace and difference can affect someone’s experience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2249804164"/>
                  </a:ext>
                </a:extLst>
              </a:tr>
              <a:tr h="632956">
                <a:tc>
                  <a:txBody>
                    <a:bodyPr/>
                    <a:lstStyle/>
                    <a:p>
                      <a:r>
                        <a:rPr lang="en-GB" sz="1000"/>
                        <a:t>Quality of life in menopausal women in the workplace – systematic review</a:t>
                      </a:r>
                    </a:p>
                    <a:p>
                      <a:r>
                        <a:rPr lang="en-GB" sz="1000"/>
                        <a:t>Climacteric 2023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Providing an overview of QofL of menopausal people in the workplace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Questions for my own questionnaires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Limited age range of study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Experiences of working people compared to non-working people in menopause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1723250267"/>
                  </a:ext>
                </a:extLst>
              </a:tr>
              <a:tr h="632956">
                <a:tc>
                  <a:txBody>
                    <a:bodyPr/>
                    <a:lstStyle/>
                    <a:p>
                      <a:r>
                        <a:rPr lang="en-GB" sz="1000"/>
                        <a:t>Menopause and the workplace: New directions in HRM research and HR practice</a:t>
                      </a:r>
                    </a:p>
                    <a:p>
                      <a:r>
                        <a:rPr lang="en-GB" sz="1000"/>
                        <a:t>HRM Journal 2020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How menopause can affect experience of work and exacerbate symptoms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Symptoms questions on my questionnaires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Under researched on different workspaces of people in menopause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People are in the workplace for longer and working for longer &amp; awareness needs to change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1240832224"/>
                  </a:ext>
                </a:extLst>
              </a:tr>
              <a:tr h="632956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Effectiveness of workplace-based interventions to promote wellbeing among menopausal women</a:t>
                      </a:r>
                    </a:p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Post Reproductive Health 2023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Holistic interventions e.g. Raja Yoga, CBT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Informed questions for my questionnaires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Lack of representativeness difference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Self-help CBT supports women in the workplace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1847427576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The CBT Therapy Workbook for Menopause</a:t>
                      </a:r>
                    </a:p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2012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Self-help CBT therapy for menopause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B050"/>
                          </a:solidFill>
                        </a:rPr>
                        <a:t>Questions for my Questionnaires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B050"/>
                          </a:solidFill>
                        </a:rPr>
                        <a:t>Requires engagement with CBT</a:t>
                      </a:r>
                    </a:p>
                  </a:txBody>
                  <a:tcPr marL="75997" marR="75997" marT="37999" marB="37999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B050"/>
                          </a:solidFill>
                        </a:rPr>
                        <a:t>Working through the book myself</a:t>
                      </a:r>
                    </a:p>
                  </a:txBody>
                  <a:tcPr marL="75997" marR="75997" marT="37999" marB="37999"/>
                </a:tc>
                <a:extLst>
                  <a:ext uri="{0D108BD9-81ED-4DB2-BD59-A6C34878D82A}">
                    <a16:rowId xmlns:a16="http://schemas.microsoft.com/office/drawing/2014/main" val="330668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C4A6E-2D41-030B-14C2-0C91924C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Menopause in the Workplace Ltd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42A026-7869-9B78-9B41-9677F46BA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554214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470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F615-4EAC-BB55-E84A-54F932E4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4C86-5227-4990-B43C-9A97215048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Wellbeing is at centre stage for workers</a:t>
            </a:r>
          </a:p>
          <a:p>
            <a:r>
              <a:rPr lang="en-GB" dirty="0"/>
              <a:t>Menopausal people are the fastest-growing workplace demographic</a:t>
            </a:r>
          </a:p>
          <a:p>
            <a:r>
              <a:rPr lang="en-GB" dirty="0"/>
              <a:t>Gen X and millennials choosing menopause friendly employers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973A6-7F82-EDB4-F2F8-13E7CC764F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50% of employers have hard to fill vacancies</a:t>
            </a:r>
          </a:p>
          <a:p>
            <a:r>
              <a:rPr lang="en-GB" dirty="0"/>
              <a:t>52% of workers say wellbeing programmes are a must-have</a:t>
            </a:r>
          </a:p>
          <a:p>
            <a:r>
              <a:rPr lang="en-GB" dirty="0"/>
              <a:t>147% increase in job posts mentioning wellbeing</a:t>
            </a:r>
          </a:p>
        </p:txBody>
      </p:sp>
    </p:spTree>
    <p:extLst>
      <p:ext uri="{BB962C8B-B14F-4D97-AF65-F5344CB8AC3E}">
        <p14:creationId xmlns:p14="http://schemas.microsoft.com/office/powerpoint/2010/main" val="428048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B0FCFA-8A2E-4F10-87BD-34565BD7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A72A5-2775-4FE6-9A97-1C8DEE0E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66E53-3C41-4F5A-A432-755BFE5D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438400" cy="2438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7F75BB-A3CB-4161-B316-A2A9C88F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AB6AE-5FD3-89D0-7CD3-3B2F5F1D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775412"/>
            <a:ext cx="7391400" cy="25932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Interview with Director at Henpicked a company working with the House of Commons Women and Equalities Committee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408CF-40CC-6F35-8378-D249BB2E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7604" y="3505200"/>
            <a:ext cx="7379748" cy="2667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>
              <a:solidFill>
                <a:schemeClr val="tx2"/>
              </a:solidFill>
            </a:endParaRPr>
          </a:p>
          <a:p>
            <a:r>
              <a:rPr lang="en-US" sz="2200">
                <a:solidFill>
                  <a:schemeClr val="tx2"/>
                </a:solidFill>
              </a:rPr>
              <a:t>14 May 2024</a:t>
            </a:r>
          </a:p>
        </p:txBody>
      </p:sp>
    </p:spTree>
    <p:extLst>
      <p:ext uri="{BB962C8B-B14F-4D97-AF65-F5344CB8AC3E}">
        <p14:creationId xmlns:p14="http://schemas.microsoft.com/office/powerpoint/2010/main" val="12555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E28ED-691E-402E-825A-41A687C2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GB" dirty="0"/>
              <a:t>How interested are companies in retaining &amp; supporting women over 50?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7E583F-09DA-38A2-8A72-8108ACBC0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910949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472787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C1DA64-9922-4113-815F-FCF5401B73A0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1720</Words>
  <Application>Microsoft Office PowerPoint</Application>
  <PresentationFormat>Widescreen</PresentationFormat>
  <Paragraphs>212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Avenir Next LT Pro</vt:lpstr>
      <vt:lpstr>AvenirNext LT Pro Medium</vt:lpstr>
      <vt:lpstr>Wingdings</vt:lpstr>
      <vt:lpstr>BlockprintVTI</vt:lpstr>
      <vt:lpstr>The Menopause –  How does it affect wellbeing and mental health at work?</vt:lpstr>
      <vt:lpstr>Introduction</vt:lpstr>
      <vt:lpstr>Bias </vt:lpstr>
      <vt:lpstr>Methodology</vt:lpstr>
      <vt:lpstr>Secondary Research</vt:lpstr>
      <vt:lpstr>Menopause in the Workplace Ltd</vt:lpstr>
      <vt:lpstr>Conclusion</vt:lpstr>
      <vt:lpstr>Interview with Director at Henpicked a company working with the House of Commons Women and Equalities Committee </vt:lpstr>
      <vt:lpstr>How interested are companies in retaining &amp; supporting women over 50? </vt:lpstr>
      <vt:lpstr>What adjustments do women request the most? </vt:lpstr>
      <vt:lpstr>Do you know if women who are suffering the most leave rather than explain?</vt:lpstr>
      <vt:lpstr>Is there still a stigma around discussing menopause?</vt:lpstr>
      <vt:lpstr>PowerPoint Presentation</vt:lpstr>
      <vt:lpstr>Questionnaires (Consent Given) Employee</vt:lpstr>
      <vt:lpstr>Have you experienced any of these symptoms that have affected wellbeing?</vt:lpstr>
      <vt:lpstr>And the winner is …. </vt:lpstr>
      <vt:lpstr>Example Requests</vt:lpstr>
      <vt:lpstr>What adjustments would help you?</vt:lpstr>
      <vt:lpstr>Final Questions</vt:lpstr>
      <vt:lpstr>Questionnaire to Employers (Consent Given)</vt:lpstr>
      <vt:lpstr>Mental Health &amp; Wellbeing</vt:lpstr>
      <vt:lpstr>Final Questions</vt:lpstr>
      <vt:lpstr>Reflection </vt:lpstr>
      <vt:lpstr>Key Points</vt:lpstr>
      <vt:lpstr>Neurodivergence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 Gledhill</dc:creator>
  <cp:lastModifiedBy>Carol Gledhill</cp:lastModifiedBy>
  <cp:revision>1</cp:revision>
  <cp:lastPrinted>2024-06-22T11:30:12Z</cp:lastPrinted>
  <dcterms:created xsi:type="dcterms:W3CDTF">2024-06-15T16:20:11Z</dcterms:created>
  <dcterms:modified xsi:type="dcterms:W3CDTF">2025-03-16T12:13:25Z</dcterms:modified>
</cp:coreProperties>
</file>